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9" r:id="rId4"/>
    <p:sldMasterId id="21474837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Hanken Grotesk"/>
      <p:regular r:id="rId22"/>
      <p:bold r:id="rId23"/>
      <p:italic r:id="rId24"/>
      <p:boldItalic r:id="rId25"/>
    </p:embeddedFont>
    <p:embeddedFont>
      <p:font typeface="Lobster"/>
      <p:regular r:id="rId26"/>
    </p:embeddedFont>
    <p:embeddedFont>
      <p:font typeface="Poppins"/>
      <p:regular r:id="rId27"/>
      <p:bold r:id="rId28"/>
      <p:italic r:id="rId29"/>
      <p:boldItalic r:id="rId30"/>
    </p:embeddedFont>
    <p:embeddedFont>
      <p:font typeface="Inter"/>
      <p:regular r:id="rId31"/>
      <p:bold r:id="rId32"/>
      <p:italic r:id="rId33"/>
      <p:boldItalic r:id="rId34"/>
    </p:embeddedFont>
    <p:embeddedFont>
      <p:font typeface="Space Grotesk SemiBold"/>
      <p:regular r:id="rId35"/>
      <p:bold r:id="rId36"/>
    </p:embeddedFont>
    <p:embeddedFont>
      <p:font typeface="Inter Medium"/>
      <p:regular r:id="rId37"/>
      <p:bold r:id="rId38"/>
      <p:italic r:id="rId39"/>
      <p:boldItalic r:id="rId40"/>
    </p:embeddedFont>
    <p:embeddedFont>
      <p:font typeface="Space Grotesk"/>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nterMedium-boldItalic.fntdata"/><Relationship Id="rId42" Type="http://schemas.openxmlformats.org/officeDocument/2006/relationships/font" Target="fonts/SpaceGrotesk-bold.fntdata"/><Relationship Id="rId41" Type="http://schemas.openxmlformats.org/officeDocument/2006/relationships/font" Target="fonts/SpaceGrotesk-regular.fntdata"/><Relationship Id="rId31" Type="http://schemas.openxmlformats.org/officeDocument/2006/relationships/font" Target="fonts/Inter-regular.fntdata"/><Relationship Id="rId30" Type="http://schemas.openxmlformats.org/officeDocument/2006/relationships/font" Target="fonts/Poppins-boldItalic.fntdata"/><Relationship Id="rId33" Type="http://schemas.openxmlformats.org/officeDocument/2006/relationships/font" Target="fonts/Inter-italic.fntdata"/><Relationship Id="rId32" Type="http://schemas.openxmlformats.org/officeDocument/2006/relationships/font" Target="fonts/Inter-bold.fntdata"/><Relationship Id="rId35" Type="http://schemas.openxmlformats.org/officeDocument/2006/relationships/font" Target="fonts/SpaceGroteskSemiBold-regular.fntdata"/><Relationship Id="rId34" Type="http://schemas.openxmlformats.org/officeDocument/2006/relationships/font" Target="fonts/Inter-boldItalic.fntdata"/><Relationship Id="rId37" Type="http://schemas.openxmlformats.org/officeDocument/2006/relationships/font" Target="fonts/InterMedium-regular.fntdata"/><Relationship Id="rId36" Type="http://schemas.openxmlformats.org/officeDocument/2006/relationships/font" Target="fonts/SpaceGroteskSemiBold-bold.fntdata"/><Relationship Id="rId39" Type="http://schemas.openxmlformats.org/officeDocument/2006/relationships/font" Target="fonts/InterMedium-italic.fntdata"/><Relationship Id="rId38" Type="http://schemas.openxmlformats.org/officeDocument/2006/relationships/font" Target="fonts/InterMedium-bold.fntdata"/><Relationship Id="rId20" Type="http://schemas.openxmlformats.org/officeDocument/2006/relationships/slide" Target="slides/slide14.xml"/><Relationship Id="rId22" Type="http://schemas.openxmlformats.org/officeDocument/2006/relationships/font" Target="fonts/HankenGrotesk-regular.fntdata"/><Relationship Id="rId21" Type="http://schemas.openxmlformats.org/officeDocument/2006/relationships/slide" Target="slides/slide15.xml"/><Relationship Id="rId24" Type="http://schemas.openxmlformats.org/officeDocument/2006/relationships/font" Target="fonts/HankenGrotesk-italic.fntdata"/><Relationship Id="rId23" Type="http://schemas.openxmlformats.org/officeDocument/2006/relationships/font" Target="fonts/HankenGrotesk-bold.fntdata"/><Relationship Id="rId26" Type="http://schemas.openxmlformats.org/officeDocument/2006/relationships/font" Target="fonts/Lobster-regular.fntdata"/><Relationship Id="rId25" Type="http://schemas.openxmlformats.org/officeDocument/2006/relationships/font" Target="fonts/HankenGrotesk-boldItalic.fntdata"/><Relationship Id="rId28" Type="http://schemas.openxmlformats.org/officeDocument/2006/relationships/font" Target="fonts/Poppins-bold.fntdata"/><Relationship Id="rId27" Type="http://schemas.openxmlformats.org/officeDocument/2006/relationships/font" Target="fonts/Poppins-regular.fntdata"/><Relationship Id="rId29" Type="http://schemas.openxmlformats.org/officeDocument/2006/relationships/font" Target="fonts/Poppi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l" sz="1800"/>
              <a:t>Entered text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pl" sz="1200"/>
              <a:t>Narodowe Święto Niepodległości – święto państwowe w Polsce obchodzone corocznie 11 listopada dla upamiętnienia odzyskania niepodległości przez Polskę w 1918, po 123 latach zaborów (1795–1918). Święto zostało ustanowione ustawą z dnia 23 kwietnia 1937[1], zniesione ustawą Krajowej Rady Narodowej 22 lipca 1945[2], przywrócono je ustawą w okresie transformacji systemowej w 1989[3]. Jest dniem wolnym od pracy.</a:t>
            </a:r>
            <a:endParaRPr sz="1200"/>
          </a:p>
          <a:p>
            <a:pPr indent="0" lvl="0" marL="0" rtl="0" algn="l">
              <a:spcBef>
                <a:spcPts val="0"/>
              </a:spcBef>
              <a:spcAft>
                <a:spcPts val="0"/>
              </a:spcAft>
              <a:buNone/>
            </a:pPr>
            <a:r>
              <a:rPr lang="pl" sz="1200"/>
              <a:t>Znaczenie daty</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pl" sz="1200"/>
              <a:t>Odzyskiwanie przez Polskę niepodległości było procesem stopniowym. Wybór 11 listopada uzasadnić można zbiegiem wydarzeń w Polsce z zakończeniem I wojny światowej dzięki zawarciu rozejmu w Compiègne 11 listopada 1918, pieczętującego ostateczną klęskę Niemiec. Dzień wcześniej przybył do Warszawy Józef Piłsudski. Jędrzej Moraczewski opisał to słowami[4]:</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pl" sz="1200"/>
              <a:t>    Niepodobna oddać tego upojenia, tego szału radości, jaki ludność polską w tym momencie ogarnął. Po 120 latach prysły kordony. Nie ma „ich”. Wolność! Niepodległość! Zjednoczenie! Własne państwo! Na zawsze! Chaos? To nic. Będzie dobrze. Wszystko będzie, bo jesteśmy wolni od pijawek, złodziei, rabusiów, od czapki z bączkiem, będziemy sami sobą rządzili. (...) Cztery pokolenia nadaremno na tę chwilę czekały, piąte doczekało.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pl" sz="1200"/>
              <a:t>Posiedzenie Rady Narodowej Księstwa Cieszyńskiego</a:t>
            </a:r>
            <a:endParaRPr sz="1200"/>
          </a:p>
          <a:p>
            <a:pPr indent="0" lvl="0" marL="0" rtl="0" algn="l">
              <a:spcBef>
                <a:spcPts val="0"/>
              </a:spcBef>
              <a:spcAft>
                <a:spcPts val="0"/>
              </a:spcAft>
              <a:buNone/>
            </a:pPr>
            <a:r>
              <a:rPr lang="pl" sz="1200"/>
              <a:t>Proklamacja Republiki Radomskiej z balkonu Pałacu Sandomierskiego w Radomiu</a:t>
            </a:r>
            <a:endParaRPr sz="1200"/>
          </a:p>
          <a:p>
            <a:pPr indent="0" lvl="0" marL="0" rtl="0" algn="l">
              <a:spcBef>
                <a:spcPts val="0"/>
              </a:spcBef>
              <a:spcAft>
                <a:spcPts val="0"/>
              </a:spcAft>
              <a:buNone/>
            </a:pPr>
            <a:r>
              <a:rPr lang="pl" sz="1200"/>
              <a:t>Afisz informujący o sformowaniu Tymczasowego Rządu Ludowego Republiki Polskiej</a:t>
            </a:r>
            <a:endParaRPr sz="1200"/>
          </a:p>
          <a:p>
            <a:pPr indent="0" lvl="0" marL="0" rtl="0" algn="l">
              <a:spcBef>
                <a:spcPts val="0"/>
              </a:spcBef>
              <a:spcAft>
                <a:spcPts val="0"/>
              </a:spcAft>
              <a:buNone/>
            </a:pPr>
            <a:r>
              <a:rPr lang="pl" sz="1200"/>
              <a:t>Członkowie Tymczasowego Rządu Ludowego Republiki Polskiej</a:t>
            </a:r>
            <a:endParaRPr sz="1200"/>
          </a:p>
          <a:p>
            <a:pPr indent="0" lvl="0" marL="0" rtl="0" algn="l">
              <a:spcBef>
                <a:spcPts val="0"/>
              </a:spcBef>
              <a:spcAft>
                <a:spcPts val="0"/>
              </a:spcAft>
              <a:buNone/>
            </a:pPr>
            <a:r>
              <a:rPr lang="pl" sz="1200"/>
              <a:t>Afisz z okazji odzyskania niepodległości 1933 r. (miejsce przechowywania: Archiwum Państwowe w Poznaniu).</a:t>
            </a:r>
            <a:endParaRPr sz="1200"/>
          </a:p>
          <a:p>
            <a:pPr indent="0" lvl="0" marL="0" rtl="0" algn="l">
              <a:spcBef>
                <a:spcPts val="0"/>
              </a:spcBef>
              <a:spcAft>
                <a:spcPts val="0"/>
              </a:spcAft>
              <a:buNone/>
            </a:pPr>
            <a:r>
              <a:rPr lang="pl" sz="1200"/>
              <a:t>Dzieje obchodów</a:t>
            </a:r>
            <a:endParaRPr sz="1200"/>
          </a:p>
          <a:p>
            <a:pPr indent="0" lvl="0" marL="0" rtl="0" algn="l">
              <a:spcBef>
                <a:spcPts val="0"/>
              </a:spcBef>
              <a:spcAft>
                <a:spcPts val="0"/>
              </a:spcAft>
              <a:buNone/>
            </a:pPr>
            <a:r>
              <a:rPr lang="pl" sz="1200"/>
              <a:t>Dzieci biorące udział w obchodach Narodowego Święta Niepodległości (Gdańsk, 2010)</a:t>
            </a:r>
            <a:endParaRPr sz="1200"/>
          </a:p>
          <a:p>
            <a:pPr indent="0" lvl="0" marL="0" rtl="0" algn="l">
              <a:spcBef>
                <a:spcPts val="0"/>
              </a:spcBef>
              <a:spcAft>
                <a:spcPts val="0"/>
              </a:spcAft>
              <a:buNone/>
            </a:pPr>
            <a:r>
              <a:rPr lang="pl" sz="1200"/>
              <a:t>Krzyż i Medal Niepodległości</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pl" sz="1200"/>
              <a:t>W latach 1919–1936 rocznice odzyskania niepodległości świętowano w Warszawie jako uroczystości o charakterze wojskowym. Organizowano je zazwyczaj w pierwszą niedzielę po 11 listopada. W 1919 roku nie było sprzyjającej sytuacji by uczcić rocznicę odzyskania niepodległości, ponieważ trwały jeszcze wojny o granice Rzeczypospolitej. Pierwszy raz w pełni uroczyście upamiętniono odzyskanie niepodległości 14 listopada 1920. Tego dnia uhonorowano Józefa Piłsudskiego jako zwycięskiego Wodza Naczelnego w wojnie polsko-bolszewickiej wręczając mu buławę marszałkowską[5].</a:t>
            </a:r>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g31169a241e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1" name="Google Shape;1351;g31169a241e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SLIDES_API153238879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SLIDES_API153238879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SLIDES_API1532388798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SLIDES_API1532388798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31169a241e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31169a241e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SLIDES_API1532388798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7" name="Google Shape;1377;SLIDES_API1532388798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31169a241e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31169a241e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SLIDES_API1532388798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SLIDES_API1532388798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1169a241e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31169a241e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SLIDES_API1532388798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9" name="Google Shape;1409;SLIDES_API1532388798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SLIDES_API1532388798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SLIDES_API1532388798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31169a241e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31169a241e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g31169a241e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1" name="Google Shape;1431;g31169a241e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31169a241e0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31169a241e0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1" name="Shape 1441"/>
        <p:cNvGrpSpPr/>
        <p:nvPr/>
      </p:nvGrpSpPr>
      <p:grpSpPr>
        <a:xfrm>
          <a:off x="0" y="0"/>
          <a:ext cx="0" cy="0"/>
          <a:chOff x="0" y="0"/>
          <a:chExt cx="0" cy="0"/>
        </a:xfrm>
      </p:grpSpPr>
      <p:sp>
        <p:nvSpPr>
          <p:cNvPr id="1442" name="Google Shape;1442;g31169a241e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3" name="Google Shape;1443;g31169a241e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1" type="tx">
  <p:cSld name="TITLE_AND_BODY">
    <p:spTree>
      <p:nvGrpSpPr>
        <p:cNvPr id="54" name="Shape 54"/>
        <p:cNvGrpSpPr/>
        <p:nvPr/>
      </p:nvGrpSpPr>
      <p:grpSpPr>
        <a:xfrm>
          <a:off x="0" y="0"/>
          <a:ext cx="0" cy="0"/>
          <a:chOff x="0" y="0"/>
          <a:chExt cx="0" cy="0"/>
        </a:xfrm>
      </p:grpSpPr>
      <p:sp>
        <p:nvSpPr>
          <p:cNvPr id="55" name="Google Shape;55;p14"/>
          <p:cNvSpPr txBox="1"/>
          <p:nvPr>
            <p:ph type="title"/>
          </p:nvPr>
        </p:nvSpPr>
        <p:spPr>
          <a:xfrm>
            <a:off x="566250" y="408150"/>
            <a:ext cx="8011500" cy="572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56" name="Google Shape;56;p14"/>
          <p:cNvSpPr txBox="1"/>
          <p:nvPr>
            <p:ph idx="1" type="body"/>
          </p:nvPr>
        </p:nvSpPr>
        <p:spPr>
          <a:xfrm>
            <a:off x="650850" y="1987200"/>
            <a:ext cx="3776700" cy="2766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7" name="Google Shape;57;p14"/>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8" name="Google Shape;58;p14"/>
          <p:cNvSpPr txBox="1"/>
          <p:nvPr>
            <p:ph idx="2" type="body"/>
          </p:nvPr>
        </p:nvSpPr>
        <p:spPr>
          <a:xfrm>
            <a:off x="4845450" y="1987200"/>
            <a:ext cx="3732300" cy="2766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9" name="Google Shape;59;p14"/>
          <p:cNvSpPr/>
          <p:nvPr/>
        </p:nvSpPr>
        <p:spPr>
          <a:xfrm>
            <a:off x="566250" y="1370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4760850" y="1370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66250" y="1738675"/>
            <a:ext cx="156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4760850" y="1738675"/>
            <a:ext cx="156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txBox="1"/>
          <p:nvPr>
            <p:ph idx="3" type="subTitle"/>
          </p:nvPr>
        </p:nvSpPr>
        <p:spPr>
          <a:xfrm>
            <a:off x="650850" y="1367825"/>
            <a:ext cx="37323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None/>
              <a:defRPr b="1" sz="1200"/>
            </a:lvl2pPr>
            <a:lvl3pPr lvl="2">
              <a:lnSpc>
                <a:spcPct val="100000"/>
              </a:lnSpc>
              <a:spcBef>
                <a:spcPts val="0"/>
              </a:spcBef>
              <a:spcAft>
                <a:spcPts val="0"/>
              </a:spcAft>
              <a:buSzPts val="1200"/>
              <a:buNone/>
              <a:defRPr b="1" sz="1200"/>
            </a:lvl3pPr>
            <a:lvl4pPr lvl="3">
              <a:lnSpc>
                <a:spcPct val="100000"/>
              </a:lnSpc>
              <a:spcBef>
                <a:spcPts val="0"/>
              </a:spcBef>
              <a:spcAft>
                <a:spcPts val="0"/>
              </a:spcAft>
              <a:buSzPts val="1200"/>
              <a:buNone/>
              <a:defRPr b="1" sz="1200"/>
            </a:lvl4pPr>
            <a:lvl5pPr lvl="4">
              <a:lnSpc>
                <a:spcPct val="100000"/>
              </a:lnSpc>
              <a:spcBef>
                <a:spcPts val="0"/>
              </a:spcBef>
              <a:spcAft>
                <a:spcPts val="0"/>
              </a:spcAft>
              <a:buSzPts val="1200"/>
              <a:buNone/>
              <a:defRPr b="1" sz="1200"/>
            </a:lvl5pPr>
            <a:lvl6pPr lvl="5">
              <a:lnSpc>
                <a:spcPct val="100000"/>
              </a:lnSpc>
              <a:spcBef>
                <a:spcPts val="0"/>
              </a:spcBef>
              <a:spcAft>
                <a:spcPts val="0"/>
              </a:spcAft>
              <a:buSzPts val="1200"/>
              <a:buNone/>
              <a:defRPr b="1" sz="1200"/>
            </a:lvl6pPr>
            <a:lvl7pPr lvl="6">
              <a:lnSpc>
                <a:spcPct val="100000"/>
              </a:lnSpc>
              <a:spcBef>
                <a:spcPts val="0"/>
              </a:spcBef>
              <a:spcAft>
                <a:spcPts val="0"/>
              </a:spcAft>
              <a:buSzPts val="1200"/>
              <a:buNone/>
              <a:defRPr b="1" sz="1200"/>
            </a:lvl7pPr>
            <a:lvl8pPr lvl="7">
              <a:lnSpc>
                <a:spcPct val="100000"/>
              </a:lnSpc>
              <a:spcBef>
                <a:spcPts val="0"/>
              </a:spcBef>
              <a:spcAft>
                <a:spcPts val="0"/>
              </a:spcAft>
              <a:buSzPts val="1200"/>
              <a:buNone/>
              <a:defRPr b="1" sz="1200"/>
            </a:lvl8pPr>
            <a:lvl9pPr lvl="8">
              <a:lnSpc>
                <a:spcPct val="100000"/>
              </a:lnSpc>
              <a:spcBef>
                <a:spcPts val="0"/>
              </a:spcBef>
              <a:spcAft>
                <a:spcPts val="0"/>
              </a:spcAft>
              <a:buSzPts val="1200"/>
              <a:buNone/>
              <a:defRPr b="1" sz="1200"/>
            </a:lvl9pPr>
          </a:lstStyle>
          <a:p/>
        </p:txBody>
      </p:sp>
      <p:sp>
        <p:nvSpPr>
          <p:cNvPr id="64" name="Google Shape;64;p14"/>
          <p:cNvSpPr txBox="1"/>
          <p:nvPr>
            <p:ph idx="4" type="subTitle"/>
          </p:nvPr>
        </p:nvSpPr>
        <p:spPr>
          <a:xfrm>
            <a:off x="4845525" y="1367825"/>
            <a:ext cx="37323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None/>
              <a:defRPr b="1" sz="1200"/>
            </a:lvl2pPr>
            <a:lvl3pPr lvl="2">
              <a:lnSpc>
                <a:spcPct val="100000"/>
              </a:lnSpc>
              <a:spcBef>
                <a:spcPts val="0"/>
              </a:spcBef>
              <a:spcAft>
                <a:spcPts val="0"/>
              </a:spcAft>
              <a:buSzPts val="1200"/>
              <a:buNone/>
              <a:defRPr b="1" sz="1200"/>
            </a:lvl3pPr>
            <a:lvl4pPr lvl="3">
              <a:lnSpc>
                <a:spcPct val="100000"/>
              </a:lnSpc>
              <a:spcBef>
                <a:spcPts val="0"/>
              </a:spcBef>
              <a:spcAft>
                <a:spcPts val="0"/>
              </a:spcAft>
              <a:buSzPts val="1200"/>
              <a:buNone/>
              <a:defRPr b="1" sz="1200"/>
            </a:lvl4pPr>
            <a:lvl5pPr lvl="4">
              <a:lnSpc>
                <a:spcPct val="100000"/>
              </a:lnSpc>
              <a:spcBef>
                <a:spcPts val="0"/>
              </a:spcBef>
              <a:spcAft>
                <a:spcPts val="0"/>
              </a:spcAft>
              <a:buSzPts val="1200"/>
              <a:buNone/>
              <a:defRPr b="1" sz="1200"/>
            </a:lvl5pPr>
            <a:lvl6pPr lvl="5">
              <a:lnSpc>
                <a:spcPct val="100000"/>
              </a:lnSpc>
              <a:spcBef>
                <a:spcPts val="0"/>
              </a:spcBef>
              <a:spcAft>
                <a:spcPts val="0"/>
              </a:spcAft>
              <a:buSzPts val="1200"/>
              <a:buNone/>
              <a:defRPr b="1" sz="1200"/>
            </a:lvl6pPr>
            <a:lvl7pPr lvl="6">
              <a:lnSpc>
                <a:spcPct val="100000"/>
              </a:lnSpc>
              <a:spcBef>
                <a:spcPts val="0"/>
              </a:spcBef>
              <a:spcAft>
                <a:spcPts val="0"/>
              </a:spcAft>
              <a:buSzPts val="1200"/>
              <a:buNone/>
              <a:defRPr b="1" sz="1200"/>
            </a:lvl7pPr>
            <a:lvl8pPr lvl="7">
              <a:lnSpc>
                <a:spcPct val="100000"/>
              </a:lnSpc>
              <a:spcBef>
                <a:spcPts val="0"/>
              </a:spcBef>
              <a:spcAft>
                <a:spcPts val="0"/>
              </a:spcAft>
              <a:buSzPts val="1200"/>
              <a:buNone/>
              <a:defRPr b="1" sz="1200"/>
            </a:lvl8pPr>
            <a:lvl9pPr lvl="8">
              <a:lnSpc>
                <a:spcPct val="100000"/>
              </a:lnSpc>
              <a:spcBef>
                <a:spcPts val="0"/>
              </a:spcBef>
              <a:spcAft>
                <a:spcPts val="0"/>
              </a:spcAft>
              <a:buSzPts val="1200"/>
              <a:buNone/>
              <a:defRPr b="1" sz="12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Slide v1" type="title">
  <p:cSld name="TITLE">
    <p:spTree>
      <p:nvGrpSpPr>
        <p:cNvPr id="65" name="Shape 65"/>
        <p:cNvGrpSpPr/>
        <p:nvPr/>
      </p:nvGrpSpPr>
      <p:grpSpPr>
        <a:xfrm>
          <a:off x="0" y="0"/>
          <a:ext cx="0" cy="0"/>
          <a:chOff x="0" y="0"/>
          <a:chExt cx="0" cy="0"/>
        </a:xfrm>
      </p:grpSpPr>
      <p:sp>
        <p:nvSpPr>
          <p:cNvPr id="66" name="Google Shape;66;p15"/>
          <p:cNvSpPr txBox="1"/>
          <p:nvPr>
            <p:ph type="title"/>
          </p:nvPr>
        </p:nvSpPr>
        <p:spPr>
          <a:xfrm>
            <a:off x="404525" y="445025"/>
            <a:ext cx="7679700" cy="7269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Poppins"/>
                <a:ea typeface="Poppins"/>
                <a:cs typeface="Poppins"/>
                <a:sym typeface="Poppins"/>
              </a:defRPr>
            </a:lvl2pPr>
            <a:lvl3pPr lvl="2">
              <a:spcBef>
                <a:spcPts val="0"/>
              </a:spcBef>
              <a:spcAft>
                <a:spcPts val="0"/>
              </a:spcAft>
              <a:buSzPts val="2000"/>
              <a:buNone/>
              <a:defRPr>
                <a:latin typeface="Poppins"/>
                <a:ea typeface="Poppins"/>
                <a:cs typeface="Poppins"/>
                <a:sym typeface="Poppins"/>
              </a:defRPr>
            </a:lvl3pPr>
            <a:lvl4pPr lvl="3">
              <a:spcBef>
                <a:spcPts val="0"/>
              </a:spcBef>
              <a:spcAft>
                <a:spcPts val="0"/>
              </a:spcAft>
              <a:buSzPts val="2000"/>
              <a:buNone/>
              <a:defRPr>
                <a:latin typeface="Poppins"/>
                <a:ea typeface="Poppins"/>
                <a:cs typeface="Poppins"/>
                <a:sym typeface="Poppins"/>
              </a:defRPr>
            </a:lvl4pPr>
            <a:lvl5pPr lvl="4">
              <a:spcBef>
                <a:spcPts val="0"/>
              </a:spcBef>
              <a:spcAft>
                <a:spcPts val="0"/>
              </a:spcAft>
              <a:buSzPts val="2000"/>
              <a:buNone/>
              <a:defRPr>
                <a:latin typeface="Poppins"/>
                <a:ea typeface="Poppins"/>
                <a:cs typeface="Poppins"/>
                <a:sym typeface="Poppins"/>
              </a:defRPr>
            </a:lvl5pPr>
            <a:lvl6pPr lvl="5">
              <a:spcBef>
                <a:spcPts val="0"/>
              </a:spcBef>
              <a:spcAft>
                <a:spcPts val="0"/>
              </a:spcAft>
              <a:buSzPts val="2000"/>
              <a:buNone/>
              <a:defRPr>
                <a:latin typeface="Poppins"/>
                <a:ea typeface="Poppins"/>
                <a:cs typeface="Poppins"/>
                <a:sym typeface="Poppins"/>
              </a:defRPr>
            </a:lvl6pPr>
            <a:lvl7pPr lvl="6">
              <a:spcBef>
                <a:spcPts val="0"/>
              </a:spcBef>
              <a:spcAft>
                <a:spcPts val="0"/>
              </a:spcAft>
              <a:buSzPts val="2000"/>
              <a:buNone/>
              <a:defRPr>
                <a:latin typeface="Poppins"/>
                <a:ea typeface="Poppins"/>
                <a:cs typeface="Poppins"/>
                <a:sym typeface="Poppins"/>
              </a:defRPr>
            </a:lvl7pPr>
            <a:lvl8pPr lvl="7">
              <a:spcBef>
                <a:spcPts val="0"/>
              </a:spcBef>
              <a:spcAft>
                <a:spcPts val="0"/>
              </a:spcAft>
              <a:buSzPts val="2000"/>
              <a:buNone/>
              <a:defRPr>
                <a:latin typeface="Poppins"/>
                <a:ea typeface="Poppins"/>
                <a:cs typeface="Poppins"/>
                <a:sym typeface="Poppins"/>
              </a:defRPr>
            </a:lvl8pPr>
            <a:lvl9pPr lvl="8">
              <a:spcBef>
                <a:spcPts val="0"/>
              </a:spcBef>
              <a:spcAft>
                <a:spcPts val="0"/>
              </a:spcAft>
              <a:buSzPts val="2000"/>
              <a:buNone/>
              <a:defRPr>
                <a:latin typeface="Poppins"/>
                <a:ea typeface="Poppins"/>
                <a:cs typeface="Poppins"/>
                <a:sym typeface="Poppins"/>
              </a:defRPr>
            </a:lvl9pPr>
          </a:lstStyle>
          <a:p/>
        </p:txBody>
      </p:sp>
      <p:sp>
        <p:nvSpPr>
          <p:cNvPr id="67" name="Google Shape;67;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8" name="Google Shape;68;p15"/>
          <p:cNvSpPr txBox="1"/>
          <p:nvPr>
            <p:ph idx="1" type="body"/>
          </p:nvPr>
        </p:nvSpPr>
        <p:spPr>
          <a:xfrm>
            <a:off x="404525" y="1241750"/>
            <a:ext cx="8067900" cy="26523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398">
          <p15:clr>
            <a:srgbClr val="E46962"/>
          </p15:clr>
        </p15:guide>
        <p15:guide id="4" orient="horz" pos="628">
          <p15:clr>
            <a:srgbClr val="E46962"/>
          </p15:clr>
        </p15:guide>
        <p15:guide id="5" pos="5362">
          <p15:clr>
            <a:srgbClr val="E46962"/>
          </p15:clr>
        </p15:guide>
        <p15:guide id="6" pos="458">
          <p15:clr>
            <a:srgbClr val="E46962"/>
          </p15:clr>
        </p15:guide>
        <p15:guide id="7" orient="horz" pos="1082">
          <p15:clr>
            <a:srgbClr val="E46962"/>
          </p15:clr>
        </p15:guide>
        <p15:guide id="8" orient="horz" pos="903">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Paragraph v1">
  <p:cSld name="TITLE_AND_BODY_1">
    <p:spTree>
      <p:nvGrpSpPr>
        <p:cNvPr id="69" name="Shape 69"/>
        <p:cNvGrpSpPr/>
        <p:nvPr/>
      </p:nvGrpSpPr>
      <p:grpSpPr>
        <a:xfrm>
          <a:off x="0" y="0"/>
          <a:ext cx="0" cy="0"/>
          <a:chOff x="0" y="0"/>
          <a:chExt cx="0" cy="0"/>
        </a:xfrm>
      </p:grpSpPr>
      <p:sp>
        <p:nvSpPr>
          <p:cNvPr id="70" name="Google Shape;70;p16"/>
          <p:cNvSpPr txBox="1"/>
          <p:nvPr>
            <p:ph type="title"/>
          </p:nvPr>
        </p:nvSpPr>
        <p:spPr>
          <a:xfrm>
            <a:off x="566250" y="408150"/>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71" name="Google Shape;71;p16"/>
          <p:cNvSpPr txBox="1"/>
          <p:nvPr>
            <p:ph idx="1" type="body"/>
          </p:nvPr>
        </p:nvSpPr>
        <p:spPr>
          <a:xfrm>
            <a:off x="566250" y="1018792"/>
            <a:ext cx="7777200" cy="2766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2" name="Google Shape;72;p16"/>
          <p:cNvSpPr/>
          <p:nvPr/>
        </p:nvSpPr>
        <p:spPr>
          <a:xfrm>
            <a:off x="0" y="0"/>
            <a:ext cx="9144000" cy="54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 Points v1 No Image">
  <p:cSld name="TITLE_AND_BODY_1_3">
    <p:spTree>
      <p:nvGrpSpPr>
        <p:cNvPr id="73" name="Shape 73"/>
        <p:cNvGrpSpPr/>
        <p:nvPr/>
      </p:nvGrpSpPr>
      <p:grpSpPr>
        <a:xfrm>
          <a:off x="0" y="0"/>
          <a:ext cx="0" cy="0"/>
          <a:chOff x="0" y="0"/>
          <a:chExt cx="0" cy="0"/>
        </a:xfrm>
      </p:grpSpPr>
      <p:sp>
        <p:nvSpPr>
          <p:cNvPr id="74" name="Google Shape;74;p17"/>
          <p:cNvSpPr/>
          <p:nvPr/>
        </p:nvSpPr>
        <p:spPr>
          <a:xfrm>
            <a:off x="0" y="0"/>
            <a:ext cx="9144000" cy="94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txBox="1"/>
          <p:nvPr>
            <p:ph type="title"/>
          </p:nvPr>
        </p:nvSpPr>
        <p:spPr>
          <a:xfrm>
            <a:off x="566250" y="293700"/>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76" name="Google Shape;76;p17"/>
          <p:cNvSpPr txBox="1"/>
          <p:nvPr>
            <p:ph idx="1" type="body"/>
          </p:nvPr>
        </p:nvSpPr>
        <p:spPr>
          <a:xfrm>
            <a:off x="566250" y="920075"/>
            <a:ext cx="7777200" cy="27393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7" name="Google Shape;77;p17"/>
          <p:cNvSpPr/>
          <p:nvPr/>
        </p:nvSpPr>
        <p:spPr>
          <a:xfrm>
            <a:off x="0" y="0"/>
            <a:ext cx="9144000" cy="54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 Points v1">
  <p:cSld name="TITLE_AND_BODY_1_3_1">
    <p:spTree>
      <p:nvGrpSpPr>
        <p:cNvPr id="78" name="Shape 78"/>
        <p:cNvGrpSpPr/>
        <p:nvPr/>
      </p:nvGrpSpPr>
      <p:grpSpPr>
        <a:xfrm>
          <a:off x="0" y="0"/>
          <a:ext cx="0" cy="0"/>
          <a:chOff x="0" y="0"/>
          <a:chExt cx="0" cy="0"/>
        </a:xfrm>
      </p:grpSpPr>
      <p:sp>
        <p:nvSpPr>
          <p:cNvPr id="79" name="Google Shape;79;p18"/>
          <p:cNvSpPr/>
          <p:nvPr/>
        </p:nvSpPr>
        <p:spPr>
          <a:xfrm>
            <a:off x="4902575"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8"/>
          <p:cNvSpPr/>
          <p:nvPr>
            <p:ph idx="2" type="pic"/>
          </p:nvPr>
        </p:nvSpPr>
        <p:spPr>
          <a:xfrm>
            <a:off x="4977275" y="0"/>
            <a:ext cx="4166700" cy="5143500"/>
          </a:xfrm>
          <a:prstGeom prst="rect">
            <a:avLst/>
          </a:prstGeom>
          <a:noFill/>
          <a:ln>
            <a:noFill/>
          </a:ln>
        </p:spPr>
      </p:sp>
      <p:sp>
        <p:nvSpPr>
          <p:cNvPr id="81" name="Google Shape;81;p18"/>
          <p:cNvSpPr txBox="1"/>
          <p:nvPr>
            <p:ph type="title"/>
          </p:nvPr>
        </p:nvSpPr>
        <p:spPr>
          <a:xfrm>
            <a:off x="566250" y="445025"/>
            <a:ext cx="4093500" cy="937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82" name="Google Shape;82;p18"/>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83" name="Google Shape;83;p18"/>
          <p:cNvSpPr txBox="1"/>
          <p:nvPr>
            <p:ph idx="1" type="body"/>
          </p:nvPr>
        </p:nvSpPr>
        <p:spPr>
          <a:xfrm>
            <a:off x="566250" y="1382725"/>
            <a:ext cx="3986700" cy="3280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1"/>
              </a:buClr>
              <a:buSzPts val="1100"/>
              <a:buChar char="✓"/>
              <a:defRPr/>
            </a:lvl1pPr>
            <a:lvl2pPr indent="-298450" lvl="1" marL="914400">
              <a:spcBef>
                <a:spcPts val="0"/>
              </a:spcBef>
              <a:spcAft>
                <a:spcPts val="0"/>
              </a:spcAft>
              <a:buClr>
                <a:schemeClr val="accent1"/>
              </a:buClr>
              <a:buSzPts val="1100"/>
              <a:buChar char="✓"/>
              <a:defRPr/>
            </a:lvl2pPr>
            <a:lvl3pPr indent="-298450" lvl="2" marL="1371600">
              <a:spcBef>
                <a:spcPts val="0"/>
              </a:spcBef>
              <a:spcAft>
                <a:spcPts val="0"/>
              </a:spcAft>
              <a:buClr>
                <a:schemeClr val="accent1"/>
              </a:buClr>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Paragraph v2 - Image">
  <p:cSld name="TITLE_AND_BODY_1_3_1_2">
    <p:spTree>
      <p:nvGrpSpPr>
        <p:cNvPr id="84" name="Shape 84"/>
        <p:cNvGrpSpPr/>
        <p:nvPr/>
      </p:nvGrpSpPr>
      <p:grpSpPr>
        <a:xfrm>
          <a:off x="0" y="0"/>
          <a:ext cx="0" cy="0"/>
          <a:chOff x="0" y="0"/>
          <a:chExt cx="0" cy="0"/>
        </a:xfrm>
      </p:grpSpPr>
      <p:sp>
        <p:nvSpPr>
          <p:cNvPr id="85" name="Google Shape;85;p19"/>
          <p:cNvSpPr/>
          <p:nvPr/>
        </p:nvSpPr>
        <p:spPr>
          <a:xfrm>
            <a:off x="4902575"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9"/>
          <p:cNvSpPr/>
          <p:nvPr>
            <p:ph idx="2" type="pic"/>
          </p:nvPr>
        </p:nvSpPr>
        <p:spPr>
          <a:xfrm>
            <a:off x="4977275" y="0"/>
            <a:ext cx="4166700" cy="5143500"/>
          </a:xfrm>
          <a:prstGeom prst="rect">
            <a:avLst/>
          </a:prstGeom>
          <a:noFill/>
          <a:ln>
            <a:noFill/>
          </a:ln>
        </p:spPr>
      </p:sp>
      <p:sp>
        <p:nvSpPr>
          <p:cNvPr id="87" name="Google Shape;87;p19"/>
          <p:cNvSpPr txBox="1"/>
          <p:nvPr>
            <p:ph type="title"/>
          </p:nvPr>
        </p:nvSpPr>
        <p:spPr>
          <a:xfrm>
            <a:off x="566250" y="445025"/>
            <a:ext cx="4093500" cy="937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88" name="Google Shape;88;p19"/>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89" name="Google Shape;89;p19"/>
          <p:cNvSpPr txBox="1"/>
          <p:nvPr>
            <p:ph idx="1" type="body"/>
          </p:nvPr>
        </p:nvSpPr>
        <p:spPr>
          <a:xfrm>
            <a:off x="566250" y="1382725"/>
            <a:ext cx="3986700" cy="3280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1"/>
              </a:buClr>
              <a:buSzPts val="1100"/>
              <a:buChar char="✓"/>
              <a:defRPr/>
            </a:lvl1pPr>
            <a:lvl2pPr indent="-298450" lvl="1" marL="914400">
              <a:spcBef>
                <a:spcPts val="0"/>
              </a:spcBef>
              <a:spcAft>
                <a:spcPts val="0"/>
              </a:spcAft>
              <a:buClr>
                <a:schemeClr val="accent1"/>
              </a:buClr>
              <a:buSzPts val="1100"/>
              <a:buChar char="✓"/>
              <a:defRPr/>
            </a:lvl2pPr>
            <a:lvl3pPr indent="-298450" lvl="2" marL="1371600">
              <a:spcBef>
                <a:spcPts val="0"/>
              </a:spcBef>
              <a:spcAft>
                <a:spcPts val="0"/>
              </a:spcAft>
              <a:buClr>
                <a:schemeClr val="accent1"/>
              </a:buClr>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Paragraph v2 + image">
  <p:cSld name="TITLE_AND_BODY_1_3_1_2_1">
    <p:spTree>
      <p:nvGrpSpPr>
        <p:cNvPr id="90" name="Shape 90"/>
        <p:cNvGrpSpPr/>
        <p:nvPr/>
      </p:nvGrpSpPr>
      <p:grpSpPr>
        <a:xfrm>
          <a:off x="0" y="0"/>
          <a:ext cx="0" cy="0"/>
          <a:chOff x="0" y="0"/>
          <a:chExt cx="0" cy="0"/>
        </a:xfrm>
      </p:grpSpPr>
      <p:sp>
        <p:nvSpPr>
          <p:cNvPr id="91" name="Google Shape;91;p20"/>
          <p:cNvSpPr/>
          <p:nvPr/>
        </p:nvSpPr>
        <p:spPr>
          <a:xfrm>
            <a:off x="4902575"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0"/>
          <p:cNvSpPr/>
          <p:nvPr>
            <p:ph idx="2" type="pic"/>
          </p:nvPr>
        </p:nvSpPr>
        <p:spPr>
          <a:xfrm>
            <a:off x="4977275" y="0"/>
            <a:ext cx="4166700" cy="5143500"/>
          </a:xfrm>
          <a:prstGeom prst="rect">
            <a:avLst/>
          </a:prstGeom>
          <a:noFill/>
          <a:ln>
            <a:noFill/>
          </a:ln>
        </p:spPr>
      </p:sp>
      <p:sp>
        <p:nvSpPr>
          <p:cNvPr id="93" name="Google Shape;93;p20"/>
          <p:cNvSpPr txBox="1"/>
          <p:nvPr>
            <p:ph type="title"/>
          </p:nvPr>
        </p:nvSpPr>
        <p:spPr>
          <a:xfrm>
            <a:off x="566250" y="445025"/>
            <a:ext cx="4093500" cy="937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94" name="Google Shape;94;p20"/>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95" name="Google Shape;95;p20"/>
          <p:cNvSpPr txBox="1"/>
          <p:nvPr>
            <p:ph idx="1" type="body"/>
          </p:nvPr>
        </p:nvSpPr>
        <p:spPr>
          <a:xfrm>
            <a:off x="566250" y="1382725"/>
            <a:ext cx="3986700" cy="3280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1"/>
              </a:buClr>
              <a:buSzPts val="1100"/>
              <a:buChar char="✓"/>
              <a:defRPr/>
            </a:lvl1pPr>
            <a:lvl2pPr indent="-298450" lvl="1" marL="914400">
              <a:spcBef>
                <a:spcPts val="0"/>
              </a:spcBef>
              <a:spcAft>
                <a:spcPts val="0"/>
              </a:spcAft>
              <a:buClr>
                <a:schemeClr val="accent1"/>
              </a:buClr>
              <a:buSzPts val="1100"/>
              <a:buChar char="✓"/>
              <a:defRPr/>
            </a:lvl2pPr>
            <a:lvl3pPr indent="-298450" lvl="2" marL="1371600">
              <a:spcBef>
                <a:spcPts val="0"/>
              </a:spcBef>
              <a:spcAft>
                <a:spcPts val="0"/>
              </a:spcAft>
              <a:buClr>
                <a:schemeClr val="accent1"/>
              </a:buClr>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 Points v2">
  <p:cSld name="TITLE_AND_BODY_1_3_1_1">
    <p:spTree>
      <p:nvGrpSpPr>
        <p:cNvPr id="96" name="Shape 96"/>
        <p:cNvGrpSpPr/>
        <p:nvPr/>
      </p:nvGrpSpPr>
      <p:grpSpPr>
        <a:xfrm>
          <a:off x="0" y="0"/>
          <a:ext cx="0" cy="0"/>
          <a:chOff x="0" y="0"/>
          <a:chExt cx="0" cy="0"/>
        </a:xfrm>
      </p:grpSpPr>
      <p:sp>
        <p:nvSpPr>
          <p:cNvPr id="97" name="Google Shape;97;p21"/>
          <p:cNvSpPr/>
          <p:nvPr/>
        </p:nvSpPr>
        <p:spPr>
          <a:xfrm>
            <a:off x="0"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1"/>
          <p:cNvSpPr/>
          <p:nvPr>
            <p:ph idx="2" type="pic"/>
          </p:nvPr>
        </p:nvSpPr>
        <p:spPr>
          <a:xfrm>
            <a:off x="0" y="0"/>
            <a:ext cx="4166700" cy="5143500"/>
          </a:xfrm>
          <a:prstGeom prst="rect">
            <a:avLst/>
          </a:prstGeom>
          <a:noFill/>
          <a:ln>
            <a:noFill/>
          </a:ln>
        </p:spPr>
      </p:sp>
      <p:sp>
        <p:nvSpPr>
          <p:cNvPr id="99" name="Google Shape;99;p21"/>
          <p:cNvSpPr txBox="1"/>
          <p:nvPr>
            <p:ph type="title"/>
          </p:nvPr>
        </p:nvSpPr>
        <p:spPr>
          <a:xfrm>
            <a:off x="4651550" y="445025"/>
            <a:ext cx="4093500" cy="5034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00" name="Google Shape;100;p21"/>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01" name="Google Shape;101;p21"/>
          <p:cNvSpPr txBox="1"/>
          <p:nvPr>
            <p:ph idx="1" type="body"/>
          </p:nvPr>
        </p:nvSpPr>
        <p:spPr>
          <a:xfrm>
            <a:off x="4651550" y="1077925"/>
            <a:ext cx="3986700" cy="3280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1"/>
              </a:buClr>
              <a:buSzPts val="1100"/>
              <a:buChar char="✓"/>
              <a:defRPr/>
            </a:lvl1pPr>
            <a:lvl2pPr indent="-298450" lvl="1" marL="914400">
              <a:spcBef>
                <a:spcPts val="0"/>
              </a:spcBef>
              <a:spcAft>
                <a:spcPts val="0"/>
              </a:spcAft>
              <a:buClr>
                <a:schemeClr val="accent1"/>
              </a:buClr>
              <a:buSzPts val="1100"/>
              <a:buChar char="✓"/>
              <a:defRPr/>
            </a:lvl2pPr>
            <a:lvl3pPr indent="-298450" lvl="2" marL="1371600">
              <a:spcBef>
                <a:spcPts val="0"/>
              </a:spcBef>
              <a:spcAft>
                <a:spcPts val="0"/>
              </a:spcAft>
              <a:buClr>
                <a:schemeClr val="accent1"/>
              </a:buClr>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 Points v2 + image">
  <p:cSld name="TITLE_AND_BODY_1_3_1_1_1">
    <p:spTree>
      <p:nvGrpSpPr>
        <p:cNvPr id="102" name="Shape 102"/>
        <p:cNvGrpSpPr/>
        <p:nvPr/>
      </p:nvGrpSpPr>
      <p:grpSpPr>
        <a:xfrm>
          <a:off x="0" y="0"/>
          <a:ext cx="0" cy="0"/>
          <a:chOff x="0" y="0"/>
          <a:chExt cx="0" cy="0"/>
        </a:xfrm>
      </p:grpSpPr>
      <p:sp>
        <p:nvSpPr>
          <p:cNvPr id="103" name="Google Shape;103;p22"/>
          <p:cNvSpPr/>
          <p:nvPr/>
        </p:nvSpPr>
        <p:spPr>
          <a:xfrm>
            <a:off x="0"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2"/>
          <p:cNvSpPr/>
          <p:nvPr>
            <p:ph idx="2" type="pic"/>
          </p:nvPr>
        </p:nvSpPr>
        <p:spPr>
          <a:xfrm>
            <a:off x="0" y="0"/>
            <a:ext cx="4166700" cy="5143500"/>
          </a:xfrm>
          <a:prstGeom prst="rect">
            <a:avLst/>
          </a:prstGeom>
          <a:noFill/>
          <a:ln>
            <a:noFill/>
          </a:ln>
        </p:spPr>
      </p:sp>
      <p:sp>
        <p:nvSpPr>
          <p:cNvPr id="105" name="Google Shape;105;p22"/>
          <p:cNvSpPr txBox="1"/>
          <p:nvPr>
            <p:ph type="title"/>
          </p:nvPr>
        </p:nvSpPr>
        <p:spPr>
          <a:xfrm>
            <a:off x="4651550" y="445025"/>
            <a:ext cx="4093500" cy="937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06" name="Google Shape;106;p22"/>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07" name="Google Shape;107;p22"/>
          <p:cNvSpPr txBox="1"/>
          <p:nvPr>
            <p:ph idx="1" type="body"/>
          </p:nvPr>
        </p:nvSpPr>
        <p:spPr>
          <a:xfrm>
            <a:off x="4651550" y="1382725"/>
            <a:ext cx="3986700" cy="3280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1"/>
              </a:buClr>
              <a:buSzPts val="1100"/>
              <a:buChar char="✓"/>
              <a:defRPr/>
            </a:lvl1pPr>
            <a:lvl2pPr indent="-298450" lvl="1" marL="914400">
              <a:spcBef>
                <a:spcPts val="0"/>
              </a:spcBef>
              <a:spcAft>
                <a:spcPts val="0"/>
              </a:spcAft>
              <a:buClr>
                <a:schemeClr val="accent1"/>
              </a:buClr>
              <a:buSzPts val="1100"/>
              <a:buChar char="✓"/>
              <a:defRPr/>
            </a:lvl2pPr>
            <a:lvl3pPr indent="-298450" lvl="2" marL="1371600">
              <a:spcBef>
                <a:spcPts val="0"/>
              </a:spcBef>
              <a:spcAft>
                <a:spcPts val="0"/>
              </a:spcAft>
              <a:buClr>
                <a:schemeClr val="accent1"/>
              </a:buClr>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 image">
  <p:cSld name="MAIN_POINT">
    <p:spTree>
      <p:nvGrpSpPr>
        <p:cNvPr id="108" name="Shape 108"/>
        <p:cNvGrpSpPr/>
        <p:nvPr/>
      </p:nvGrpSpPr>
      <p:grpSpPr>
        <a:xfrm>
          <a:off x="0" y="0"/>
          <a:ext cx="0" cy="0"/>
          <a:chOff x="0" y="0"/>
          <a:chExt cx="0" cy="0"/>
        </a:xfrm>
      </p:grpSpPr>
      <p:sp>
        <p:nvSpPr>
          <p:cNvPr id="109" name="Google Shape;109;p23"/>
          <p:cNvSpPr/>
          <p:nvPr/>
        </p:nvSpPr>
        <p:spPr>
          <a:xfrm>
            <a:off x="0" y="3249700"/>
            <a:ext cx="9144000" cy="1905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3"/>
          <p:cNvSpPr/>
          <p:nvPr>
            <p:ph idx="2" type="pic"/>
          </p:nvPr>
        </p:nvSpPr>
        <p:spPr>
          <a:xfrm>
            <a:off x="560300" y="1522125"/>
            <a:ext cx="3922200" cy="3046800"/>
          </a:xfrm>
          <a:prstGeom prst="rect">
            <a:avLst/>
          </a:prstGeom>
          <a:noFill/>
          <a:ln>
            <a:noFill/>
          </a:ln>
        </p:spPr>
      </p:sp>
      <p:sp>
        <p:nvSpPr>
          <p:cNvPr id="111" name="Google Shape;111;p23"/>
          <p:cNvSpPr txBox="1"/>
          <p:nvPr>
            <p:ph type="title"/>
          </p:nvPr>
        </p:nvSpPr>
        <p:spPr>
          <a:xfrm>
            <a:off x="566250" y="445025"/>
            <a:ext cx="4093500" cy="10770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12" name="Google Shape;112;p23"/>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13" name="Google Shape;113;p23"/>
          <p:cNvSpPr/>
          <p:nvPr/>
        </p:nvSpPr>
        <p:spPr>
          <a:xfrm>
            <a:off x="4855875" y="445025"/>
            <a:ext cx="3726000" cy="1044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3"/>
          <p:cNvSpPr/>
          <p:nvPr/>
        </p:nvSpPr>
        <p:spPr>
          <a:xfrm>
            <a:off x="4855875" y="1753439"/>
            <a:ext cx="3726000" cy="1076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3"/>
          <p:cNvSpPr/>
          <p:nvPr/>
        </p:nvSpPr>
        <p:spPr>
          <a:xfrm>
            <a:off x="4855875" y="3070475"/>
            <a:ext cx="3726000" cy="1077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3"/>
          <p:cNvSpPr txBox="1"/>
          <p:nvPr>
            <p:ph idx="1" type="body"/>
          </p:nvPr>
        </p:nvSpPr>
        <p:spPr>
          <a:xfrm>
            <a:off x="5481550" y="547625"/>
            <a:ext cx="2972700" cy="8388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7" name="Google Shape;117;p23"/>
          <p:cNvSpPr txBox="1"/>
          <p:nvPr>
            <p:ph idx="3" type="body"/>
          </p:nvPr>
        </p:nvSpPr>
        <p:spPr>
          <a:xfrm>
            <a:off x="5481550" y="1872537"/>
            <a:ext cx="2972700" cy="8382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8" name="Google Shape;118;p23"/>
          <p:cNvSpPr txBox="1"/>
          <p:nvPr>
            <p:ph idx="4" type="body"/>
          </p:nvPr>
        </p:nvSpPr>
        <p:spPr>
          <a:xfrm>
            <a:off x="5481550" y="3189875"/>
            <a:ext cx="2972700" cy="8382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9" name="Google Shape;119;p23"/>
          <p:cNvSpPr txBox="1"/>
          <p:nvPr/>
        </p:nvSpPr>
        <p:spPr>
          <a:xfrm>
            <a:off x="5041100" y="83367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1</a:t>
            </a:r>
            <a:endParaRPr b="1">
              <a:solidFill>
                <a:schemeClr val="accent1"/>
              </a:solidFill>
              <a:latin typeface="Inter"/>
              <a:ea typeface="Inter"/>
              <a:cs typeface="Inter"/>
              <a:sym typeface="Inter"/>
            </a:endParaRPr>
          </a:p>
        </p:txBody>
      </p:sp>
      <p:sp>
        <p:nvSpPr>
          <p:cNvPr id="120" name="Google Shape;120;p23"/>
          <p:cNvSpPr txBox="1"/>
          <p:nvPr/>
        </p:nvSpPr>
        <p:spPr>
          <a:xfrm>
            <a:off x="5041100" y="2146400"/>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2</a:t>
            </a:r>
            <a:endParaRPr b="1">
              <a:solidFill>
                <a:schemeClr val="accent1"/>
              </a:solidFill>
              <a:latin typeface="Inter"/>
              <a:ea typeface="Inter"/>
              <a:cs typeface="Inter"/>
              <a:sym typeface="Inter"/>
            </a:endParaRPr>
          </a:p>
        </p:txBody>
      </p:sp>
      <p:sp>
        <p:nvSpPr>
          <p:cNvPr id="121" name="Google Shape;121;p23"/>
          <p:cNvSpPr txBox="1"/>
          <p:nvPr/>
        </p:nvSpPr>
        <p:spPr>
          <a:xfrm>
            <a:off x="5041100" y="345942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3</a:t>
            </a:r>
            <a:endParaRPr b="1">
              <a:solidFill>
                <a:schemeClr val="accent1"/>
              </a:solidFill>
              <a:latin typeface="Inter"/>
              <a:ea typeface="Inter"/>
              <a:cs typeface="Inter"/>
              <a:sym typeface="Inte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 image 1">
  <p:cSld name="MAIN_POINT_1">
    <p:spTree>
      <p:nvGrpSpPr>
        <p:cNvPr id="122" name="Shape 122"/>
        <p:cNvGrpSpPr/>
        <p:nvPr/>
      </p:nvGrpSpPr>
      <p:grpSpPr>
        <a:xfrm>
          <a:off x="0" y="0"/>
          <a:ext cx="0" cy="0"/>
          <a:chOff x="0" y="0"/>
          <a:chExt cx="0" cy="0"/>
        </a:xfrm>
      </p:grpSpPr>
      <p:sp>
        <p:nvSpPr>
          <p:cNvPr id="123" name="Google Shape;123;p24"/>
          <p:cNvSpPr/>
          <p:nvPr/>
        </p:nvSpPr>
        <p:spPr>
          <a:xfrm>
            <a:off x="0" y="3249700"/>
            <a:ext cx="9144000" cy="1905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4"/>
          <p:cNvSpPr/>
          <p:nvPr>
            <p:ph idx="2" type="pic"/>
          </p:nvPr>
        </p:nvSpPr>
        <p:spPr>
          <a:xfrm>
            <a:off x="560300" y="1522125"/>
            <a:ext cx="3922200" cy="3046800"/>
          </a:xfrm>
          <a:prstGeom prst="rect">
            <a:avLst/>
          </a:prstGeom>
          <a:noFill/>
          <a:ln>
            <a:noFill/>
          </a:ln>
        </p:spPr>
      </p:sp>
      <p:sp>
        <p:nvSpPr>
          <p:cNvPr id="125" name="Google Shape;125;p24"/>
          <p:cNvSpPr txBox="1"/>
          <p:nvPr>
            <p:ph type="title"/>
          </p:nvPr>
        </p:nvSpPr>
        <p:spPr>
          <a:xfrm>
            <a:off x="566250" y="445025"/>
            <a:ext cx="4093500" cy="10770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26" name="Google Shape;126;p24"/>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7" name="Google Shape;127;p24"/>
          <p:cNvSpPr/>
          <p:nvPr/>
        </p:nvSpPr>
        <p:spPr>
          <a:xfrm>
            <a:off x="4855875" y="819675"/>
            <a:ext cx="3726000" cy="1692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4"/>
          <p:cNvSpPr/>
          <p:nvPr/>
        </p:nvSpPr>
        <p:spPr>
          <a:xfrm>
            <a:off x="4855875" y="3177964"/>
            <a:ext cx="3726000" cy="1692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4"/>
          <p:cNvSpPr txBox="1"/>
          <p:nvPr>
            <p:ph idx="1" type="body"/>
          </p:nvPr>
        </p:nvSpPr>
        <p:spPr>
          <a:xfrm>
            <a:off x="4992675" y="957875"/>
            <a:ext cx="3452400" cy="14256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30" name="Google Shape;130;p24"/>
          <p:cNvSpPr txBox="1"/>
          <p:nvPr>
            <p:ph idx="3" type="body"/>
          </p:nvPr>
        </p:nvSpPr>
        <p:spPr>
          <a:xfrm>
            <a:off x="5001050" y="3332050"/>
            <a:ext cx="3453300" cy="14247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31" name="Google Shape;131;p24"/>
          <p:cNvSpPr/>
          <p:nvPr/>
        </p:nvSpPr>
        <p:spPr>
          <a:xfrm>
            <a:off x="4855875" y="819675"/>
            <a:ext cx="18000" cy="1692000"/>
          </a:xfrm>
          <a:prstGeom prst="rect">
            <a:avLst/>
          </a:prstGeom>
          <a:solidFill>
            <a:schemeClr val="accent1"/>
          </a:solidFill>
          <a:ln>
            <a:noFill/>
          </a:ln>
          <a:effectLst>
            <a:outerShdw blurRad="57150" rotWithShape="0" algn="bl" dir="3780000" dist="19050">
              <a:srgbClr val="D9D9D9">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32" name="Google Shape;132;p24"/>
          <p:cNvSpPr/>
          <p:nvPr/>
        </p:nvSpPr>
        <p:spPr>
          <a:xfrm>
            <a:off x="4855981" y="3177975"/>
            <a:ext cx="18000" cy="1691700"/>
          </a:xfrm>
          <a:prstGeom prst="rect">
            <a:avLst/>
          </a:prstGeom>
          <a:solidFill>
            <a:schemeClr val="accent1"/>
          </a:solidFill>
          <a:ln>
            <a:noFill/>
          </a:ln>
          <a:effectLst>
            <a:outerShdw blurRad="57150" rotWithShape="0" algn="bl" dir="3780000" dist="19050">
              <a:srgbClr val="D9D9D9">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items in  a list + image">
  <p:cSld name="MAIN_POINT_1_1">
    <p:spTree>
      <p:nvGrpSpPr>
        <p:cNvPr id="133" name="Shape 133"/>
        <p:cNvGrpSpPr/>
        <p:nvPr/>
      </p:nvGrpSpPr>
      <p:grpSpPr>
        <a:xfrm>
          <a:off x="0" y="0"/>
          <a:ext cx="0" cy="0"/>
          <a:chOff x="0" y="0"/>
          <a:chExt cx="0" cy="0"/>
        </a:xfrm>
      </p:grpSpPr>
      <p:sp>
        <p:nvSpPr>
          <p:cNvPr id="134" name="Google Shape;134;p25"/>
          <p:cNvSpPr/>
          <p:nvPr/>
        </p:nvSpPr>
        <p:spPr>
          <a:xfrm>
            <a:off x="0" y="3249700"/>
            <a:ext cx="9144000" cy="1905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5"/>
          <p:cNvSpPr/>
          <p:nvPr>
            <p:ph idx="2" type="pic"/>
          </p:nvPr>
        </p:nvSpPr>
        <p:spPr>
          <a:xfrm>
            <a:off x="560300" y="1522125"/>
            <a:ext cx="3922200" cy="3046800"/>
          </a:xfrm>
          <a:prstGeom prst="rect">
            <a:avLst/>
          </a:prstGeom>
          <a:noFill/>
          <a:ln>
            <a:noFill/>
          </a:ln>
        </p:spPr>
      </p:sp>
      <p:sp>
        <p:nvSpPr>
          <p:cNvPr id="136" name="Google Shape;136;p25"/>
          <p:cNvSpPr txBox="1"/>
          <p:nvPr>
            <p:ph type="title"/>
          </p:nvPr>
        </p:nvSpPr>
        <p:spPr>
          <a:xfrm>
            <a:off x="566250" y="445025"/>
            <a:ext cx="4093500" cy="10770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37" name="Google Shape;137;p25"/>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38" name="Google Shape;138;p25"/>
          <p:cNvSpPr/>
          <p:nvPr/>
        </p:nvSpPr>
        <p:spPr>
          <a:xfrm>
            <a:off x="4855875" y="819675"/>
            <a:ext cx="3726000" cy="1692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5"/>
          <p:cNvSpPr/>
          <p:nvPr/>
        </p:nvSpPr>
        <p:spPr>
          <a:xfrm>
            <a:off x="4855875" y="3177964"/>
            <a:ext cx="3726000" cy="1692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5"/>
          <p:cNvSpPr txBox="1"/>
          <p:nvPr>
            <p:ph idx="1" type="body"/>
          </p:nvPr>
        </p:nvSpPr>
        <p:spPr>
          <a:xfrm>
            <a:off x="4992675" y="957875"/>
            <a:ext cx="3452400" cy="14256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41" name="Google Shape;141;p25"/>
          <p:cNvSpPr txBox="1"/>
          <p:nvPr>
            <p:ph idx="3" type="body"/>
          </p:nvPr>
        </p:nvSpPr>
        <p:spPr>
          <a:xfrm>
            <a:off x="5001050" y="3332050"/>
            <a:ext cx="3453300" cy="14247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42" name="Google Shape;142;p25"/>
          <p:cNvSpPr/>
          <p:nvPr/>
        </p:nvSpPr>
        <p:spPr>
          <a:xfrm>
            <a:off x="4855875" y="819675"/>
            <a:ext cx="18000" cy="1692000"/>
          </a:xfrm>
          <a:prstGeom prst="rect">
            <a:avLst/>
          </a:prstGeom>
          <a:solidFill>
            <a:schemeClr val="accent1"/>
          </a:solidFill>
          <a:ln>
            <a:noFill/>
          </a:ln>
          <a:effectLst>
            <a:outerShdw blurRad="57150" rotWithShape="0" algn="bl" dir="3780000" dist="19050">
              <a:srgbClr val="D9D9D9">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43" name="Google Shape;143;p25"/>
          <p:cNvSpPr/>
          <p:nvPr/>
        </p:nvSpPr>
        <p:spPr>
          <a:xfrm>
            <a:off x="4855981" y="3177975"/>
            <a:ext cx="18000" cy="1691700"/>
          </a:xfrm>
          <a:prstGeom prst="rect">
            <a:avLst/>
          </a:prstGeom>
          <a:solidFill>
            <a:schemeClr val="accent1"/>
          </a:solidFill>
          <a:ln>
            <a:noFill/>
          </a:ln>
          <a:effectLst>
            <a:outerShdw blurRad="57150" rotWithShape="0" algn="bl" dir="3780000" dist="19050">
              <a:srgbClr val="D9D9D9">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p:cSld name="TITLE_AND_BODY_1_1_1">
    <p:spTree>
      <p:nvGrpSpPr>
        <p:cNvPr id="144" name="Shape 144"/>
        <p:cNvGrpSpPr/>
        <p:nvPr/>
      </p:nvGrpSpPr>
      <p:grpSpPr>
        <a:xfrm>
          <a:off x="0" y="0"/>
          <a:ext cx="0" cy="0"/>
          <a:chOff x="0" y="0"/>
          <a:chExt cx="0" cy="0"/>
        </a:xfrm>
      </p:grpSpPr>
      <p:sp>
        <p:nvSpPr>
          <p:cNvPr id="145" name="Google Shape;145;p26"/>
          <p:cNvSpPr/>
          <p:nvPr/>
        </p:nvSpPr>
        <p:spPr>
          <a:xfrm>
            <a:off x="3322875" y="4474775"/>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6"/>
          <p:cNvSpPr/>
          <p:nvPr/>
        </p:nvSpPr>
        <p:spPr>
          <a:xfrm>
            <a:off x="6079500" y="4474775"/>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6"/>
          <p:cNvSpPr/>
          <p:nvPr/>
        </p:nvSpPr>
        <p:spPr>
          <a:xfrm>
            <a:off x="645900" y="4474800"/>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26"/>
          <p:cNvGrpSpPr/>
          <p:nvPr/>
        </p:nvGrpSpPr>
        <p:grpSpPr>
          <a:xfrm>
            <a:off x="565200" y="1607413"/>
            <a:ext cx="2577600" cy="2867388"/>
            <a:chOff x="565200" y="1607413"/>
            <a:chExt cx="2577600" cy="2867388"/>
          </a:xfrm>
        </p:grpSpPr>
        <p:sp>
          <p:nvSpPr>
            <p:cNvPr id="149" name="Google Shape;149;p26"/>
            <p:cNvSpPr/>
            <p:nvPr/>
          </p:nvSpPr>
          <p:spPr>
            <a:xfrm>
              <a:off x="565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50" name="Google Shape;150;p26"/>
            <p:cNvSpPr/>
            <p:nvPr/>
          </p:nvSpPr>
          <p:spPr>
            <a:xfrm>
              <a:off x="1622250" y="1607413"/>
              <a:ext cx="463500" cy="463500"/>
            </a:xfrm>
            <a:prstGeom prst="ellipse">
              <a:avLst/>
            </a:prstGeom>
            <a:solidFill>
              <a:srgbClr val="FFFFFF"/>
            </a:solidFill>
            <a:ln cap="flat" cmpd="sng" w="19050">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151" name="Google Shape;151;p26"/>
          <p:cNvGrpSpPr/>
          <p:nvPr/>
        </p:nvGrpSpPr>
        <p:grpSpPr>
          <a:xfrm>
            <a:off x="3283200" y="1607425"/>
            <a:ext cx="2577600" cy="2867375"/>
            <a:chOff x="3283200" y="1607425"/>
            <a:chExt cx="2577600" cy="2867375"/>
          </a:xfrm>
        </p:grpSpPr>
        <p:sp>
          <p:nvSpPr>
            <p:cNvPr id="152" name="Google Shape;152;p26"/>
            <p:cNvSpPr/>
            <p:nvPr/>
          </p:nvSpPr>
          <p:spPr>
            <a:xfrm>
              <a:off x="3283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53" name="Google Shape;153;p26"/>
            <p:cNvSpPr/>
            <p:nvPr/>
          </p:nvSpPr>
          <p:spPr>
            <a:xfrm>
              <a:off x="4340250" y="1607425"/>
              <a:ext cx="463500" cy="463500"/>
            </a:xfrm>
            <a:prstGeom prst="ellipse">
              <a:avLst/>
            </a:prstGeom>
            <a:solidFill>
              <a:srgbClr val="FFFFFF"/>
            </a:solidFill>
            <a:ln cap="flat" cmpd="sng" w="19050">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154" name="Google Shape;154;p26"/>
          <p:cNvGrpSpPr/>
          <p:nvPr/>
        </p:nvGrpSpPr>
        <p:grpSpPr>
          <a:xfrm>
            <a:off x="6001200" y="1607425"/>
            <a:ext cx="2577600" cy="2867375"/>
            <a:chOff x="6001200" y="1607425"/>
            <a:chExt cx="2577600" cy="2867375"/>
          </a:xfrm>
        </p:grpSpPr>
        <p:sp>
          <p:nvSpPr>
            <p:cNvPr id="155" name="Google Shape;155;p26"/>
            <p:cNvSpPr/>
            <p:nvPr/>
          </p:nvSpPr>
          <p:spPr>
            <a:xfrm>
              <a:off x="6001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56" name="Google Shape;156;p26"/>
            <p:cNvSpPr/>
            <p:nvPr/>
          </p:nvSpPr>
          <p:spPr>
            <a:xfrm>
              <a:off x="7058250" y="1607425"/>
              <a:ext cx="463500" cy="463500"/>
            </a:xfrm>
            <a:prstGeom prst="ellipse">
              <a:avLst/>
            </a:prstGeom>
            <a:solidFill>
              <a:srgbClr val="FFFFFF"/>
            </a:solidFill>
            <a:ln cap="flat" cmpd="sng" w="19050">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sp>
        <p:nvSpPr>
          <p:cNvPr id="157" name="Google Shape;157;p2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58" name="Google Shape;158;p26"/>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59" name="Google Shape;159;p26"/>
          <p:cNvSpPr txBox="1"/>
          <p:nvPr/>
        </p:nvSpPr>
        <p:spPr>
          <a:xfrm>
            <a:off x="1614175" y="1607425"/>
            <a:ext cx="478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accent1"/>
                </a:solidFill>
                <a:latin typeface="Inter"/>
                <a:ea typeface="Inter"/>
                <a:cs typeface="Inter"/>
                <a:sym typeface="Inter"/>
              </a:rPr>
              <a:t>1</a:t>
            </a:r>
            <a:endParaRPr b="1">
              <a:solidFill>
                <a:schemeClr val="accent1"/>
              </a:solidFill>
              <a:latin typeface="Inter"/>
              <a:ea typeface="Inter"/>
              <a:cs typeface="Inter"/>
              <a:sym typeface="Inter"/>
            </a:endParaRPr>
          </a:p>
        </p:txBody>
      </p:sp>
      <p:sp>
        <p:nvSpPr>
          <p:cNvPr id="160" name="Google Shape;160;p26"/>
          <p:cNvSpPr txBox="1"/>
          <p:nvPr/>
        </p:nvSpPr>
        <p:spPr>
          <a:xfrm>
            <a:off x="4336400" y="1619450"/>
            <a:ext cx="478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accent1"/>
                </a:solidFill>
                <a:latin typeface="Inter"/>
                <a:ea typeface="Inter"/>
                <a:cs typeface="Inter"/>
                <a:sym typeface="Inter"/>
              </a:rPr>
              <a:t>2</a:t>
            </a:r>
            <a:endParaRPr b="1">
              <a:solidFill>
                <a:schemeClr val="accent1"/>
              </a:solidFill>
              <a:latin typeface="Inter"/>
              <a:ea typeface="Inter"/>
              <a:cs typeface="Inter"/>
              <a:sym typeface="Inter"/>
            </a:endParaRPr>
          </a:p>
        </p:txBody>
      </p:sp>
      <p:sp>
        <p:nvSpPr>
          <p:cNvPr id="161" name="Google Shape;161;p26"/>
          <p:cNvSpPr txBox="1"/>
          <p:nvPr/>
        </p:nvSpPr>
        <p:spPr>
          <a:xfrm>
            <a:off x="7051025" y="1619450"/>
            <a:ext cx="478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accent1"/>
                </a:solidFill>
                <a:latin typeface="Inter"/>
                <a:ea typeface="Inter"/>
                <a:cs typeface="Inter"/>
                <a:sym typeface="Inter"/>
              </a:rPr>
              <a:t>3</a:t>
            </a:r>
            <a:endParaRPr b="1">
              <a:solidFill>
                <a:schemeClr val="accent1"/>
              </a:solidFill>
              <a:latin typeface="Inter"/>
              <a:ea typeface="Inter"/>
              <a:cs typeface="Inter"/>
              <a:sym typeface="Inter"/>
            </a:endParaRPr>
          </a:p>
        </p:txBody>
      </p:sp>
      <p:sp>
        <p:nvSpPr>
          <p:cNvPr id="162" name="Google Shape;162;p26"/>
          <p:cNvSpPr txBox="1"/>
          <p:nvPr>
            <p:ph idx="1" type="body"/>
          </p:nvPr>
        </p:nvSpPr>
        <p:spPr>
          <a:xfrm>
            <a:off x="7267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63" name="Google Shape;163;p26"/>
          <p:cNvSpPr txBox="1"/>
          <p:nvPr>
            <p:ph idx="2" type="body"/>
          </p:nvPr>
        </p:nvSpPr>
        <p:spPr>
          <a:xfrm>
            <a:off x="344130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64" name="Google Shape;164;p26"/>
          <p:cNvSpPr txBox="1"/>
          <p:nvPr>
            <p:ph idx="3" type="body"/>
          </p:nvPr>
        </p:nvSpPr>
        <p:spPr>
          <a:xfrm>
            <a:off x="61558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v2">
  <p:cSld name="TITLE_AND_BODY_1_1_1_1">
    <p:spTree>
      <p:nvGrpSpPr>
        <p:cNvPr id="165" name="Shape 165"/>
        <p:cNvGrpSpPr/>
        <p:nvPr/>
      </p:nvGrpSpPr>
      <p:grpSpPr>
        <a:xfrm>
          <a:off x="0" y="0"/>
          <a:ext cx="0" cy="0"/>
          <a:chOff x="0" y="0"/>
          <a:chExt cx="0" cy="0"/>
        </a:xfrm>
      </p:grpSpPr>
      <p:sp>
        <p:nvSpPr>
          <p:cNvPr id="166" name="Google Shape;166;p27"/>
          <p:cNvSpPr/>
          <p:nvPr/>
        </p:nvSpPr>
        <p:spPr>
          <a:xfrm>
            <a:off x="0" y="0"/>
            <a:ext cx="9144000" cy="38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7"/>
          <p:cNvSpPr/>
          <p:nvPr/>
        </p:nvSpPr>
        <p:spPr>
          <a:xfrm>
            <a:off x="3322875" y="4477175"/>
            <a:ext cx="2418600" cy="91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7"/>
          <p:cNvSpPr/>
          <p:nvPr/>
        </p:nvSpPr>
        <p:spPr>
          <a:xfrm>
            <a:off x="6079500" y="4477175"/>
            <a:ext cx="2418600" cy="91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7"/>
          <p:cNvSpPr/>
          <p:nvPr/>
        </p:nvSpPr>
        <p:spPr>
          <a:xfrm>
            <a:off x="645900" y="4477175"/>
            <a:ext cx="2418600" cy="91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71" name="Google Shape;171;p27"/>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grpSp>
        <p:nvGrpSpPr>
          <p:cNvPr id="172" name="Google Shape;172;p27"/>
          <p:cNvGrpSpPr/>
          <p:nvPr/>
        </p:nvGrpSpPr>
        <p:grpSpPr>
          <a:xfrm>
            <a:off x="565200" y="1608200"/>
            <a:ext cx="2577600" cy="2866600"/>
            <a:chOff x="565200" y="1608200"/>
            <a:chExt cx="2577600" cy="2866600"/>
          </a:xfrm>
        </p:grpSpPr>
        <p:sp>
          <p:nvSpPr>
            <p:cNvPr id="173" name="Google Shape;173;p27"/>
            <p:cNvSpPr/>
            <p:nvPr/>
          </p:nvSpPr>
          <p:spPr>
            <a:xfrm>
              <a:off x="565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74" name="Google Shape;174;p27"/>
            <p:cNvSpPr/>
            <p:nvPr/>
          </p:nvSpPr>
          <p:spPr>
            <a:xfrm>
              <a:off x="1561600" y="1608200"/>
              <a:ext cx="510600" cy="510600"/>
            </a:xfrm>
            <a:prstGeom prst="ellipse">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175" name="Google Shape;175;p27"/>
          <p:cNvGrpSpPr/>
          <p:nvPr/>
        </p:nvGrpSpPr>
        <p:grpSpPr>
          <a:xfrm>
            <a:off x="3283200" y="1608200"/>
            <a:ext cx="2577600" cy="2866600"/>
            <a:chOff x="3283200" y="1608200"/>
            <a:chExt cx="2577600" cy="2866600"/>
          </a:xfrm>
        </p:grpSpPr>
        <p:sp>
          <p:nvSpPr>
            <p:cNvPr id="176" name="Google Shape;176;p27"/>
            <p:cNvSpPr/>
            <p:nvPr/>
          </p:nvSpPr>
          <p:spPr>
            <a:xfrm>
              <a:off x="3283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77" name="Google Shape;177;p27"/>
            <p:cNvSpPr/>
            <p:nvPr/>
          </p:nvSpPr>
          <p:spPr>
            <a:xfrm>
              <a:off x="4316700" y="1608200"/>
              <a:ext cx="510600" cy="510600"/>
            </a:xfrm>
            <a:prstGeom prst="ellipse">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178" name="Google Shape;178;p27"/>
          <p:cNvGrpSpPr/>
          <p:nvPr/>
        </p:nvGrpSpPr>
        <p:grpSpPr>
          <a:xfrm>
            <a:off x="6001200" y="1608200"/>
            <a:ext cx="2577600" cy="2866600"/>
            <a:chOff x="6001200" y="1608200"/>
            <a:chExt cx="2577600" cy="2866600"/>
          </a:xfrm>
        </p:grpSpPr>
        <p:sp>
          <p:nvSpPr>
            <p:cNvPr id="179" name="Google Shape;179;p27"/>
            <p:cNvSpPr/>
            <p:nvPr/>
          </p:nvSpPr>
          <p:spPr>
            <a:xfrm>
              <a:off x="6001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180" name="Google Shape;180;p27"/>
            <p:cNvSpPr/>
            <p:nvPr/>
          </p:nvSpPr>
          <p:spPr>
            <a:xfrm>
              <a:off x="7034700" y="1608200"/>
              <a:ext cx="510600" cy="510600"/>
            </a:xfrm>
            <a:prstGeom prst="ellipse">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sp>
        <p:nvSpPr>
          <p:cNvPr id="181" name="Google Shape;181;p27"/>
          <p:cNvSpPr txBox="1"/>
          <p:nvPr/>
        </p:nvSpPr>
        <p:spPr>
          <a:xfrm>
            <a:off x="1559475" y="1608200"/>
            <a:ext cx="513000" cy="49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lt1"/>
                </a:solidFill>
                <a:latin typeface="Inter"/>
                <a:ea typeface="Inter"/>
                <a:cs typeface="Inter"/>
                <a:sym typeface="Inter"/>
              </a:rPr>
              <a:t>1</a:t>
            </a:r>
            <a:endParaRPr b="1">
              <a:solidFill>
                <a:schemeClr val="lt1"/>
              </a:solidFill>
              <a:latin typeface="Inter"/>
              <a:ea typeface="Inter"/>
              <a:cs typeface="Inter"/>
              <a:sym typeface="Inter"/>
            </a:endParaRPr>
          </a:p>
        </p:txBody>
      </p:sp>
      <p:sp>
        <p:nvSpPr>
          <p:cNvPr id="182" name="Google Shape;182;p27"/>
          <p:cNvSpPr txBox="1"/>
          <p:nvPr/>
        </p:nvSpPr>
        <p:spPr>
          <a:xfrm>
            <a:off x="4329575" y="1610450"/>
            <a:ext cx="481800" cy="49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lt1"/>
                </a:solidFill>
                <a:latin typeface="Inter"/>
                <a:ea typeface="Inter"/>
                <a:cs typeface="Inter"/>
                <a:sym typeface="Inter"/>
              </a:rPr>
              <a:t>2</a:t>
            </a:r>
            <a:endParaRPr b="1">
              <a:solidFill>
                <a:schemeClr val="lt1"/>
              </a:solidFill>
              <a:latin typeface="Inter"/>
              <a:ea typeface="Inter"/>
              <a:cs typeface="Inter"/>
              <a:sym typeface="Inter"/>
            </a:endParaRPr>
          </a:p>
        </p:txBody>
      </p:sp>
      <p:sp>
        <p:nvSpPr>
          <p:cNvPr id="183" name="Google Shape;183;p27"/>
          <p:cNvSpPr txBox="1"/>
          <p:nvPr/>
        </p:nvSpPr>
        <p:spPr>
          <a:xfrm>
            <a:off x="7038125" y="1610450"/>
            <a:ext cx="513000" cy="49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lt1"/>
                </a:solidFill>
                <a:latin typeface="Inter"/>
                <a:ea typeface="Inter"/>
                <a:cs typeface="Inter"/>
                <a:sym typeface="Inter"/>
              </a:rPr>
              <a:t>3</a:t>
            </a:r>
            <a:endParaRPr b="1">
              <a:solidFill>
                <a:schemeClr val="lt1"/>
              </a:solidFill>
              <a:latin typeface="Inter"/>
              <a:ea typeface="Inter"/>
              <a:cs typeface="Inter"/>
              <a:sym typeface="Inter"/>
            </a:endParaRPr>
          </a:p>
        </p:txBody>
      </p:sp>
      <p:sp>
        <p:nvSpPr>
          <p:cNvPr id="184" name="Google Shape;184;p27"/>
          <p:cNvSpPr txBox="1"/>
          <p:nvPr>
            <p:ph idx="1" type="body"/>
          </p:nvPr>
        </p:nvSpPr>
        <p:spPr>
          <a:xfrm>
            <a:off x="7267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85" name="Google Shape;185;p27"/>
          <p:cNvSpPr txBox="1"/>
          <p:nvPr>
            <p:ph idx="2" type="body"/>
          </p:nvPr>
        </p:nvSpPr>
        <p:spPr>
          <a:xfrm>
            <a:off x="344130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86" name="Google Shape;186;p27"/>
          <p:cNvSpPr txBox="1"/>
          <p:nvPr>
            <p:ph idx="3" type="body"/>
          </p:nvPr>
        </p:nvSpPr>
        <p:spPr>
          <a:xfrm>
            <a:off x="61558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p:cSld name="TITLE_AND_BODY_1_2">
    <p:spTree>
      <p:nvGrpSpPr>
        <p:cNvPr id="187" name="Shape 187"/>
        <p:cNvGrpSpPr/>
        <p:nvPr/>
      </p:nvGrpSpPr>
      <p:grpSpPr>
        <a:xfrm>
          <a:off x="0" y="0"/>
          <a:ext cx="0" cy="0"/>
          <a:chOff x="0" y="0"/>
          <a:chExt cx="0" cy="0"/>
        </a:xfrm>
      </p:grpSpPr>
      <p:sp>
        <p:nvSpPr>
          <p:cNvPr id="188" name="Google Shape;188;p28"/>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89" name="Google Shape;189;p28"/>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90" name="Google Shape;190;p28"/>
          <p:cNvSpPr txBox="1"/>
          <p:nvPr>
            <p:ph idx="1" type="body"/>
          </p:nvPr>
        </p:nvSpPr>
        <p:spPr>
          <a:xfrm>
            <a:off x="812325" y="2071200"/>
            <a:ext cx="22215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1" name="Google Shape;191;p28"/>
          <p:cNvSpPr txBox="1"/>
          <p:nvPr>
            <p:ph idx="2" type="body"/>
          </p:nvPr>
        </p:nvSpPr>
        <p:spPr>
          <a:xfrm>
            <a:off x="3464701" y="2072750"/>
            <a:ext cx="22215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2" name="Google Shape;192;p28"/>
          <p:cNvSpPr txBox="1"/>
          <p:nvPr>
            <p:ph idx="3" type="body"/>
          </p:nvPr>
        </p:nvSpPr>
        <p:spPr>
          <a:xfrm>
            <a:off x="6182751" y="2072750"/>
            <a:ext cx="22215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3" name="Google Shape;193;p28"/>
          <p:cNvSpPr txBox="1"/>
          <p:nvPr>
            <p:ph idx="4" type="subTitle"/>
          </p:nvPr>
        </p:nvSpPr>
        <p:spPr>
          <a:xfrm>
            <a:off x="812325" y="1498800"/>
            <a:ext cx="2221500" cy="504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9pPr>
          </a:lstStyle>
          <a:p/>
        </p:txBody>
      </p:sp>
      <p:sp>
        <p:nvSpPr>
          <p:cNvPr id="194" name="Google Shape;194;p28"/>
          <p:cNvSpPr txBox="1"/>
          <p:nvPr>
            <p:ph idx="5" type="subTitle"/>
          </p:nvPr>
        </p:nvSpPr>
        <p:spPr>
          <a:xfrm>
            <a:off x="3464688" y="1498800"/>
            <a:ext cx="2221500" cy="504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9pPr>
          </a:lstStyle>
          <a:p/>
        </p:txBody>
      </p:sp>
      <p:sp>
        <p:nvSpPr>
          <p:cNvPr id="195" name="Google Shape;195;p28"/>
          <p:cNvSpPr txBox="1"/>
          <p:nvPr>
            <p:ph idx="6" type="subTitle"/>
          </p:nvPr>
        </p:nvSpPr>
        <p:spPr>
          <a:xfrm>
            <a:off x="6182738" y="1498800"/>
            <a:ext cx="2221500" cy="504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v3 1 Image">
  <p:cSld name="TITLE_AND_BODY_1_2_5">
    <p:spTree>
      <p:nvGrpSpPr>
        <p:cNvPr id="196" name="Shape 196"/>
        <p:cNvGrpSpPr/>
        <p:nvPr/>
      </p:nvGrpSpPr>
      <p:grpSpPr>
        <a:xfrm>
          <a:off x="0" y="0"/>
          <a:ext cx="0" cy="0"/>
          <a:chOff x="0" y="0"/>
          <a:chExt cx="0" cy="0"/>
        </a:xfrm>
      </p:grpSpPr>
      <p:sp>
        <p:nvSpPr>
          <p:cNvPr id="197" name="Google Shape;197;p29"/>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98" name="Google Shape;198;p29"/>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99" name="Google Shape;199;p29"/>
          <p:cNvSpPr txBox="1"/>
          <p:nvPr>
            <p:ph idx="1" type="body"/>
          </p:nvPr>
        </p:nvSpPr>
        <p:spPr>
          <a:xfrm>
            <a:off x="566250" y="3012825"/>
            <a:ext cx="22215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00" name="Google Shape;200;p29"/>
          <p:cNvSpPr txBox="1"/>
          <p:nvPr>
            <p:ph idx="2" type="body"/>
          </p:nvPr>
        </p:nvSpPr>
        <p:spPr>
          <a:xfrm>
            <a:off x="3251501" y="3014375"/>
            <a:ext cx="22026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01" name="Google Shape;201;p29"/>
          <p:cNvSpPr txBox="1"/>
          <p:nvPr>
            <p:ph idx="3" type="body"/>
          </p:nvPr>
        </p:nvSpPr>
        <p:spPr>
          <a:xfrm>
            <a:off x="5936676" y="3014375"/>
            <a:ext cx="22215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02" name="Google Shape;202;p29"/>
          <p:cNvSpPr txBox="1"/>
          <p:nvPr>
            <p:ph idx="4" type="subTitle"/>
          </p:nvPr>
        </p:nvSpPr>
        <p:spPr>
          <a:xfrm>
            <a:off x="566250" y="2440425"/>
            <a:ext cx="2221500" cy="504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9pPr>
          </a:lstStyle>
          <a:p/>
        </p:txBody>
      </p:sp>
      <p:sp>
        <p:nvSpPr>
          <p:cNvPr id="203" name="Google Shape;203;p29"/>
          <p:cNvSpPr txBox="1"/>
          <p:nvPr>
            <p:ph idx="5" type="subTitle"/>
          </p:nvPr>
        </p:nvSpPr>
        <p:spPr>
          <a:xfrm>
            <a:off x="3251488" y="2440425"/>
            <a:ext cx="2202600" cy="504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9pPr>
          </a:lstStyle>
          <a:p/>
        </p:txBody>
      </p:sp>
      <p:sp>
        <p:nvSpPr>
          <p:cNvPr id="204" name="Google Shape;204;p29"/>
          <p:cNvSpPr txBox="1"/>
          <p:nvPr>
            <p:ph idx="6" type="subTitle"/>
          </p:nvPr>
        </p:nvSpPr>
        <p:spPr>
          <a:xfrm>
            <a:off x="5936663" y="2440425"/>
            <a:ext cx="2221500" cy="504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b="0" sz="1200">
                <a:solidFill>
                  <a:schemeClr val="accent5"/>
                </a:solidFill>
                <a:latin typeface="Space Grotesk SemiBold"/>
                <a:ea typeface="Space Grotesk SemiBold"/>
                <a:cs typeface="Space Grotesk SemiBold"/>
                <a:sym typeface="Space Grotesk SemiBold"/>
              </a:defRPr>
            </a:lvl9pPr>
          </a:lstStyle>
          <a:p/>
        </p:txBody>
      </p:sp>
      <p:sp>
        <p:nvSpPr>
          <p:cNvPr id="205" name="Google Shape;205;p29"/>
          <p:cNvSpPr/>
          <p:nvPr>
            <p:ph idx="7" type="pic"/>
          </p:nvPr>
        </p:nvSpPr>
        <p:spPr>
          <a:xfrm>
            <a:off x="566250" y="1170000"/>
            <a:ext cx="2221500" cy="1203000"/>
          </a:xfrm>
          <a:prstGeom prst="rect">
            <a:avLst/>
          </a:prstGeom>
          <a:noFill/>
          <a:ln>
            <a:noFill/>
          </a:ln>
        </p:spPr>
      </p:sp>
      <p:sp>
        <p:nvSpPr>
          <p:cNvPr id="206" name="Google Shape;206;p29"/>
          <p:cNvSpPr/>
          <p:nvPr>
            <p:ph idx="8" type="pic"/>
          </p:nvPr>
        </p:nvSpPr>
        <p:spPr>
          <a:xfrm>
            <a:off x="3251475" y="1168375"/>
            <a:ext cx="2235900" cy="1203000"/>
          </a:xfrm>
          <a:prstGeom prst="rect">
            <a:avLst/>
          </a:prstGeom>
          <a:noFill/>
          <a:ln>
            <a:noFill/>
          </a:ln>
        </p:spPr>
      </p:sp>
      <p:sp>
        <p:nvSpPr>
          <p:cNvPr id="207" name="Google Shape;207;p29"/>
          <p:cNvSpPr/>
          <p:nvPr>
            <p:ph idx="9" type="pic"/>
          </p:nvPr>
        </p:nvSpPr>
        <p:spPr>
          <a:xfrm>
            <a:off x="5936675" y="1168375"/>
            <a:ext cx="2221500" cy="1203000"/>
          </a:xfrm>
          <a:prstGeom prst="rect">
            <a:avLst/>
          </a:prstGeom>
          <a:noFill/>
          <a:ln>
            <a:noFill/>
          </a:ln>
        </p:spPr>
      </p:sp>
    </p:spTree>
  </p:cSld>
  <p:clrMapOvr>
    <a:masterClrMapping/>
  </p:clrMapOvr>
  <p:extLst>
    <p:ext uri="{DCECCB84-F9BA-43D5-87BE-67443E8EF086}">
      <p15:sldGuideLst>
        <p15:guide id="1" pos="2048">
          <p15:clr>
            <a:srgbClr val="E46962"/>
          </p15:clr>
        </p15:guide>
        <p15:guide id="2" orient="horz" pos="737">
          <p15:clr>
            <a:srgbClr val="E46962"/>
          </p15:clr>
        </p15:guide>
        <p15:guide id="3" pos="3740">
          <p15:clr>
            <a:srgbClr val="E46962"/>
          </p15:clr>
        </p15:guide>
        <p15:guide id="4" orient="horz" pos="1494">
          <p15:clr>
            <a:srgbClr val="E46962"/>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key metrics">
  <p:cSld name="TITLE_AND_BODY_1_2_1">
    <p:spTree>
      <p:nvGrpSpPr>
        <p:cNvPr id="208" name="Shape 208"/>
        <p:cNvGrpSpPr/>
        <p:nvPr/>
      </p:nvGrpSpPr>
      <p:grpSpPr>
        <a:xfrm>
          <a:off x="0" y="0"/>
          <a:ext cx="0" cy="0"/>
          <a:chOff x="0" y="0"/>
          <a:chExt cx="0" cy="0"/>
        </a:xfrm>
      </p:grpSpPr>
      <p:sp>
        <p:nvSpPr>
          <p:cNvPr id="209" name="Google Shape;209;p30"/>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210" name="Google Shape;210;p30"/>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211" name="Google Shape;211;p30"/>
          <p:cNvSpPr txBox="1"/>
          <p:nvPr>
            <p:ph idx="1" type="body"/>
          </p:nvPr>
        </p:nvSpPr>
        <p:spPr>
          <a:xfrm>
            <a:off x="963638" y="2061700"/>
            <a:ext cx="30894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2" name="Google Shape;212;p30"/>
          <p:cNvSpPr txBox="1"/>
          <p:nvPr>
            <p:ph idx="2" type="subTitle"/>
          </p:nvPr>
        </p:nvSpPr>
        <p:spPr>
          <a:xfrm>
            <a:off x="963638" y="1489300"/>
            <a:ext cx="3089400" cy="504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5"/>
              </a:buClr>
              <a:buSzPts val="2000"/>
              <a:buNone/>
              <a:defRPr sz="2000">
                <a:solidFill>
                  <a:schemeClr val="accent5"/>
                </a:solidFill>
              </a:defRPr>
            </a:lvl1pPr>
            <a:lvl2pPr lvl="1">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9pPr>
          </a:lstStyle>
          <a:p/>
        </p:txBody>
      </p:sp>
      <p:sp>
        <p:nvSpPr>
          <p:cNvPr id="213" name="Google Shape;213;p30"/>
          <p:cNvSpPr txBox="1"/>
          <p:nvPr>
            <p:ph idx="3" type="body"/>
          </p:nvPr>
        </p:nvSpPr>
        <p:spPr>
          <a:xfrm>
            <a:off x="5090963" y="2061700"/>
            <a:ext cx="30894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4" name="Google Shape;214;p30"/>
          <p:cNvSpPr txBox="1"/>
          <p:nvPr>
            <p:ph idx="4" type="subTitle"/>
          </p:nvPr>
        </p:nvSpPr>
        <p:spPr>
          <a:xfrm>
            <a:off x="5090963" y="1489300"/>
            <a:ext cx="3089400" cy="504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5"/>
              </a:buClr>
              <a:buSzPts val="2000"/>
              <a:buNone/>
              <a:defRPr sz="2000">
                <a:solidFill>
                  <a:schemeClr val="accent5"/>
                </a:solidFill>
              </a:defRPr>
            </a:lvl1pPr>
            <a:lvl2pPr lvl="1">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2000"/>
              <a:buFont typeface="Space Grotesk SemiBold"/>
              <a:buNone/>
              <a:defRPr b="0" sz="20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Points v1">
  <p:cSld name="CUSTOM_5_1">
    <p:spTree>
      <p:nvGrpSpPr>
        <p:cNvPr id="215" name="Shape 215"/>
        <p:cNvGrpSpPr/>
        <p:nvPr/>
      </p:nvGrpSpPr>
      <p:grpSpPr>
        <a:xfrm>
          <a:off x="0" y="0"/>
          <a:ext cx="0" cy="0"/>
          <a:chOff x="0" y="0"/>
          <a:chExt cx="0" cy="0"/>
        </a:xfrm>
      </p:grpSpPr>
      <p:sp>
        <p:nvSpPr>
          <p:cNvPr id="216" name="Google Shape;216;p31"/>
          <p:cNvSpPr txBox="1"/>
          <p:nvPr>
            <p:ph type="title"/>
          </p:nvPr>
        </p:nvSpPr>
        <p:spPr>
          <a:xfrm>
            <a:off x="287725" y="369925"/>
            <a:ext cx="8564700" cy="502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17" name="Google Shape;217;p31"/>
          <p:cNvSpPr txBox="1"/>
          <p:nvPr>
            <p:ph idx="1" type="body"/>
          </p:nvPr>
        </p:nvSpPr>
        <p:spPr>
          <a:xfrm>
            <a:off x="3569725" y="1185400"/>
            <a:ext cx="19758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8" name="Google Shape;218;p31"/>
          <p:cNvSpPr txBox="1"/>
          <p:nvPr>
            <p:ph idx="2" type="body"/>
          </p:nvPr>
        </p:nvSpPr>
        <p:spPr>
          <a:xfrm>
            <a:off x="6471950" y="1185400"/>
            <a:ext cx="19758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9" name="Google Shape;219;p31"/>
          <p:cNvSpPr/>
          <p:nvPr>
            <p:ph idx="3" type="pic"/>
          </p:nvPr>
        </p:nvSpPr>
        <p:spPr>
          <a:xfrm>
            <a:off x="396825" y="1185400"/>
            <a:ext cx="2205900" cy="3581400"/>
          </a:xfrm>
          <a:prstGeom prst="roundRect">
            <a:avLst>
              <a:gd fmla="val 2768" name="adj"/>
            </a:avLst>
          </a:prstGeom>
          <a:noFill/>
          <a:ln>
            <a:noFill/>
          </a:ln>
        </p:spPr>
      </p:sp>
    </p:spTree>
  </p:cSld>
  <p:clrMapOvr>
    <a:masterClrMapping/>
  </p:clrMapOvr>
  <p:extLst>
    <p:ext uri="{DCECCB84-F9BA-43D5-87BE-67443E8EF086}">
      <p15:sldGuideLst>
        <p15:guide id="1" orient="horz" pos="1073">
          <p15:clr>
            <a:srgbClr val="E46962"/>
          </p15:clr>
        </p15:guide>
        <p15:guide id="2" pos="250">
          <p15:clr>
            <a:srgbClr val="E46962"/>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Points v1 + image">
  <p:cSld name="CUSTOM_5_1_5">
    <p:spTree>
      <p:nvGrpSpPr>
        <p:cNvPr id="220" name="Shape 220"/>
        <p:cNvGrpSpPr/>
        <p:nvPr/>
      </p:nvGrpSpPr>
      <p:grpSpPr>
        <a:xfrm>
          <a:off x="0" y="0"/>
          <a:ext cx="0" cy="0"/>
          <a:chOff x="0" y="0"/>
          <a:chExt cx="0" cy="0"/>
        </a:xfrm>
      </p:grpSpPr>
      <p:sp>
        <p:nvSpPr>
          <p:cNvPr id="221" name="Google Shape;221;p32"/>
          <p:cNvSpPr txBox="1"/>
          <p:nvPr>
            <p:ph type="title"/>
          </p:nvPr>
        </p:nvSpPr>
        <p:spPr>
          <a:xfrm>
            <a:off x="287725" y="369925"/>
            <a:ext cx="8564700" cy="502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22" name="Google Shape;222;p32"/>
          <p:cNvSpPr txBox="1"/>
          <p:nvPr>
            <p:ph idx="1" type="body"/>
          </p:nvPr>
        </p:nvSpPr>
        <p:spPr>
          <a:xfrm>
            <a:off x="396825" y="1185400"/>
            <a:ext cx="19758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23" name="Google Shape;223;p32"/>
          <p:cNvSpPr txBox="1"/>
          <p:nvPr>
            <p:ph idx="2" type="body"/>
          </p:nvPr>
        </p:nvSpPr>
        <p:spPr>
          <a:xfrm>
            <a:off x="3299050" y="1185400"/>
            <a:ext cx="19758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24" name="Google Shape;224;p32"/>
          <p:cNvSpPr/>
          <p:nvPr>
            <p:ph idx="3" type="pic"/>
          </p:nvPr>
        </p:nvSpPr>
        <p:spPr>
          <a:xfrm>
            <a:off x="6371850" y="1185400"/>
            <a:ext cx="2205900" cy="3581400"/>
          </a:xfrm>
          <a:prstGeom prst="roundRect">
            <a:avLst>
              <a:gd fmla="val 2768" name="adj"/>
            </a:avLst>
          </a:prstGeom>
          <a:noFill/>
          <a:ln>
            <a:noFill/>
          </a:ln>
        </p:spPr>
      </p:sp>
    </p:spTree>
  </p:cSld>
  <p:clrMapOvr>
    <a:masterClrMapping/>
  </p:clrMapOvr>
  <p:extLst>
    <p:ext uri="{DCECCB84-F9BA-43D5-87BE-67443E8EF086}">
      <p15:sldGuideLst>
        <p15:guide id="1" orient="horz" pos="1073">
          <p15:clr>
            <a:srgbClr val="E46962"/>
          </p15:clr>
        </p15:guide>
        <p15:guide id="2" pos="250">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Points v1 1">
  <p:cSld name="CUSTOM_5_1_4">
    <p:spTree>
      <p:nvGrpSpPr>
        <p:cNvPr id="225" name="Shape 225"/>
        <p:cNvGrpSpPr/>
        <p:nvPr/>
      </p:nvGrpSpPr>
      <p:grpSpPr>
        <a:xfrm>
          <a:off x="0" y="0"/>
          <a:ext cx="0" cy="0"/>
          <a:chOff x="0" y="0"/>
          <a:chExt cx="0" cy="0"/>
        </a:xfrm>
      </p:grpSpPr>
      <p:sp>
        <p:nvSpPr>
          <p:cNvPr id="226" name="Google Shape;226;p33"/>
          <p:cNvSpPr txBox="1"/>
          <p:nvPr>
            <p:ph type="title"/>
          </p:nvPr>
        </p:nvSpPr>
        <p:spPr>
          <a:xfrm>
            <a:off x="287725" y="369925"/>
            <a:ext cx="8564700" cy="502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27" name="Google Shape;227;p33"/>
          <p:cNvSpPr txBox="1"/>
          <p:nvPr>
            <p:ph idx="1" type="body"/>
          </p:nvPr>
        </p:nvSpPr>
        <p:spPr>
          <a:xfrm>
            <a:off x="641050" y="1574900"/>
            <a:ext cx="3522900" cy="2454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28" name="Google Shape;228;p33"/>
          <p:cNvSpPr txBox="1"/>
          <p:nvPr>
            <p:ph idx="2" type="body"/>
          </p:nvPr>
        </p:nvSpPr>
        <p:spPr>
          <a:xfrm>
            <a:off x="4878450" y="1553400"/>
            <a:ext cx="3490500" cy="2454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extLst>
    <p:ext uri="{DCECCB84-F9BA-43D5-87BE-67443E8EF086}">
      <p15:sldGuideLst>
        <p15:guide id="1" orient="horz" pos="1073">
          <p15:clr>
            <a:srgbClr val="E46962"/>
          </p15:clr>
        </p15:guide>
        <p15:guide id="2" pos="250">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Points v2">
  <p:cSld name="CUSTOM_5_1_3">
    <p:spTree>
      <p:nvGrpSpPr>
        <p:cNvPr id="229" name="Shape 229"/>
        <p:cNvGrpSpPr/>
        <p:nvPr/>
      </p:nvGrpSpPr>
      <p:grpSpPr>
        <a:xfrm>
          <a:off x="0" y="0"/>
          <a:ext cx="0" cy="0"/>
          <a:chOff x="0" y="0"/>
          <a:chExt cx="0" cy="0"/>
        </a:xfrm>
      </p:grpSpPr>
      <p:sp>
        <p:nvSpPr>
          <p:cNvPr id="230" name="Google Shape;230;p34"/>
          <p:cNvSpPr txBox="1"/>
          <p:nvPr>
            <p:ph type="title"/>
          </p:nvPr>
        </p:nvSpPr>
        <p:spPr>
          <a:xfrm>
            <a:off x="287725" y="369925"/>
            <a:ext cx="8564700" cy="502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31" name="Google Shape;231;p34"/>
          <p:cNvSpPr txBox="1"/>
          <p:nvPr>
            <p:ph idx="1" type="body"/>
          </p:nvPr>
        </p:nvSpPr>
        <p:spPr>
          <a:xfrm>
            <a:off x="3378413" y="1185400"/>
            <a:ext cx="2205900" cy="2317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2" name="Google Shape;232;p34"/>
          <p:cNvSpPr txBox="1"/>
          <p:nvPr>
            <p:ph idx="2" type="body"/>
          </p:nvPr>
        </p:nvSpPr>
        <p:spPr>
          <a:xfrm>
            <a:off x="6338600" y="1185400"/>
            <a:ext cx="2205900" cy="2317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3" name="Google Shape;233;p34"/>
          <p:cNvSpPr/>
          <p:nvPr>
            <p:ph idx="3" type="pic"/>
          </p:nvPr>
        </p:nvSpPr>
        <p:spPr>
          <a:xfrm>
            <a:off x="396825" y="1185400"/>
            <a:ext cx="2205900" cy="3581400"/>
          </a:xfrm>
          <a:prstGeom prst="roundRect">
            <a:avLst>
              <a:gd fmla="val 2768" name="adj"/>
            </a:avLst>
          </a:prstGeom>
          <a:noFill/>
          <a:ln>
            <a:noFill/>
          </a:ln>
        </p:spPr>
      </p:sp>
    </p:spTree>
  </p:cSld>
  <p:clrMapOvr>
    <a:masterClrMapping/>
  </p:clrMapOvr>
  <p:extLst>
    <p:ext uri="{DCECCB84-F9BA-43D5-87BE-67443E8EF086}">
      <p15:sldGuideLst>
        <p15:guide id="1" orient="horz" pos="1073">
          <p15:clr>
            <a:srgbClr val="E46962"/>
          </p15:clr>
        </p15:guide>
        <p15:guide id="2" pos="250">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Points v2 + image">
  <p:cSld name="CUSTOM_5_1_3_1">
    <p:spTree>
      <p:nvGrpSpPr>
        <p:cNvPr id="234" name="Shape 234"/>
        <p:cNvGrpSpPr/>
        <p:nvPr/>
      </p:nvGrpSpPr>
      <p:grpSpPr>
        <a:xfrm>
          <a:off x="0" y="0"/>
          <a:ext cx="0" cy="0"/>
          <a:chOff x="0" y="0"/>
          <a:chExt cx="0" cy="0"/>
        </a:xfrm>
      </p:grpSpPr>
      <p:sp>
        <p:nvSpPr>
          <p:cNvPr id="235" name="Google Shape;235;p35"/>
          <p:cNvSpPr txBox="1"/>
          <p:nvPr>
            <p:ph type="title"/>
          </p:nvPr>
        </p:nvSpPr>
        <p:spPr>
          <a:xfrm>
            <a:off x="287725" y="369925"/>
            <a:ext cx="8564700" cy="5028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36" name="Google Shape;236;p35"/>
          <p:cNvSpPr txBox="1"/>
          <p:nvPr>
            <p:ph idx="1" type="body"/>
          </p:nvPr>
        </p:nvSpPr>
        <p:spPr>
          <a:xfrm>
            <a:off x="396850" y="1185400"/>
            <a:ext cx="5553600" cy="11670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7" name="Google Shape;237;p35"/>
          <p:cNvSpPr txBox="1"/>
          <p:nvPr>
            <p:ph idx="2" type="body"/>
          </p:nvPr>
        </p:nvSpPr>
        <p:spPr>
          <a:xfrm>
            <a:off x="396850" y="3248825"/>
            <a:ext cx="5553600" cy="11670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8" name="Google Shape;238;p35"/>
          <p:cNvSpPr/>
          <p:nvPr>
            <p:ph idx="3" type="pic"/>
          </p:nvPr>
        </p:nvSpPr>
        <p:spPr>
          <a:xfrm>
            <a:off x="6355117" y="1185400"/>
            <a:ext cx="2205900" cy="3581400"/>
          </a:xfrm>
          <a:prstGeom prst="roundRect">
            <a:avLst>
              <a:gd fmla="val 2768" name="adj"/>
            </a:avLst>
          </a:prstGeom>
          <a:noFill/>
          <a:ln>
            <a:noFill/>
          </a:ln>
        </p:spPr>
      </p:sp>
    </p:spTree>
  </p:cSld>
  <p:clrMapOvr>
    <a:masterClrMapping/>
  </p:clrMapOvr>
  <p:extLst>
    <p:ext uri="{DCECCB84-F9BA-43D5-87BE-67443E8EF086}">
      <p15:sldGuideLst>
        <p15:guide id="1" orient="horz" pos="1073">
          <p15:clr>
            <a:srgbClr val="E46962"/>
          </p15:clr>
        </p15:guide>
        <p15:guide id="2" pos="250">
          <p15:clr>
            <a:srgbClr val="E46962"/>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Points v1">
  <p:cSld name="CUSTOM_5_1_2">
    <p:spTree>
      <p:nvGrpSpPr>
        <p:cNvPr id="239" name="Shape 239"/>
        <p:cNvGrpSpPr/>
        <p:nvPr/>
      </p:nvGrpSpPr>
      <p:grpSpPr>
        <a:xfrm>
          <a:off x="0" y="0"/>
          <a:ext cx="0" cy="0"/>
          <a:chOff x="0" y="0"/>
          <a:chExt cx="0" cy="0"/>
        </a:xfrm>
      </p:grpSpPr>
      <p:sp>
        <p:nvSpPr>
          <p:cNvPr id="240" name="Google Shape;240;p36"/>
          <p:cNvSpPr txBox="1"/>
          <p:nvPr>
            <p:ph type="title"/>
          </p:nvPr>
        </p:nvSpPr>
        <p:spPr>
          <a:xfrm>
            <a:off x="339450" y="369925"/>
            <a:ext cx="8465100" cy="502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41" name="Google Shape;241;p36"/>
          <p:cNvSpPr txBox="1"/>
          <p:nvPr>
            <p:ph idx="1" type="body"/>
          </p:nvPr>
        </p:nvSpPr>
        <p:spPr>
          <a:xfrm>
            <a:off x="611900" y="1208852"/>
            <a:ext cx="21744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2" name="Google Shape;242;p36"/>
          <p:cNvSpPr txBox="1"/>
          <p:nvPr>
            <p:ph idx="2" type="body"/>
          </p:nvPr>
        </p:nvSpPr>
        <p:spPr>
          <a:xfrm>
            <a:off x="3514425" y="1208852"/>
            <a:ext cx="21744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3" name="Google Shape;243;p36"/>
          <p:cNvSpPr txBox="1"/>
          <p:nvPr>
            <p:ph idx="3" type="body"/>
          </p:nvPr>
        </p:nvSpPr>
        <p:spPr>
          <a:xfrm>
            <a:off x="6417400" y="1208852"/>
            <a:ext cx="2172900" cy="1872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extLst>
    <p:ext uri="{DCECCB84-F9BA-43D5-87BE-67443E8EF086}">
      <p15:sldGuideLst>
        <p15:guide id="1" orient="horz" pos="1073">
          <p15:clr>
            <a:srgbClr val="E46962"/>
          </p15:clr>
        </p15:guide>
        <p15:guide id="2" pos="282">
          <p15:clr>
            <a:srgbClr val="E46962"/>
          </p15:clr>
        </p15:guide>
        <p15:guide id="3" orient="horz" pos="836">
          <p15:clr>
            <a:srgbClr val="E46962"/>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Points v2">
  <p:cSld name="CUSTOM_5_1_1">
    <p:spTree>
      <p:nvGrpSpPr>
        <p:cNvPr id="244" name="Shape 244"/>
        <p:cNvGrpSpPr/>
        <p:nvPr/>
      </p:nvGrpSpPr>
      <p:grpSpPr>
        <a:xfrm>
          <a:off x="0" y="0"/>
          <a:ext cx="0" cy="0"/>
          <a:chOff x="0" y="0"/>
          <a:chExt cx="0" cy="0"/>
        </a:xfrm>
      </p:grpSpPr>
      <p:sp>
        <p:nvSpPr>
          <p:cNvPr id="245" name="Google Shape;245;p37"/>
          <p:cNvSpPr txBox="1"/>
          <p:nvPr>
            <p:ph type="title"/>
          </p:nvPr>
        </p:nvSpPr>
        <p:spPr>
          <a:xfrm>
            <a:off x="313501" y="369925"/>
            <a:ext cx="8196000" cy="502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46" name="Google Shape;246;p37"/>
          <p:cNvSpPr txBox="1"/>
          <p:nvPr>
            <p:ph idx="1" type="body"/>
          </p:nvPr>
        </p:nvSpPr>
        <p:spPr>
          <a:xfrm>
            <a:off x="418775" y="1275250"/>
            <a:ext cx="8155200" cy="906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7" name="Google Shape;247;p37"/>
          <p:cNvSpPr txBox="1"/>
          <p:nvPr>
            <p:ph idx="2" type="body"/>
          </p:nvPr>
        </p:nvSpPr>
        <p:spPr>
          <a:xfrm>
            <a:off x="418775" y="2468963"/>
            <a:ext cx="8155200" cy="906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8" name="Google Shape;248;p37"/>
          <p:cNvSpPr txBox="1"/>
          <p:nvPr>
            <p:ph idx="3" type="body"/>
          </p:nvPr>
        </p:nvSpPr>
        <p:spPr>
          <a:xfrm>
            <a:off x="418775" y="3662675"/>
            <a:ext cx="8155200" cy="906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extLst>
    <p:ext uri="{DCECCB84-F9BA-43D5-87BE-67443E8EF086}">
      <p15:sldGuideLst>
        <p15:guide id="1" orient="horz" pos="1073">
          <p15:clr>
            <a:srgbClr val="E46962"/>
          </p15:clr>
        </p15:guide>
        <p15:guide id="2" pos="264">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paragraphs">
  <p:cSld name="TITLE_AND_BODY_1_1_1_1_1">
    <p:spTree>
      <p:nvGrpSpPr>
        <p:cNvPr id="249" name="Shape 249"/>
        <p:cNvGrpSpPr/>
        <p:nvPr/>
      </p:nvGrpSpPr>
      <p:grpSpPr>
        <a:xfrm>
          <a:off x="0" y="0"/>
          <a:ext cx="0" cy="0"/>
          <a:chOff x="0" y="0"/>
          <a:chExt cx="0" cy="0"/>
        </a:xfrm>
      </p:grpSpPr>
      <p:sp>
        <p:nvSpPr>
          <p:cNvPr id="250" name="Google Shape;250;p38"/>
          <p:cNvSpPr/>
          <p:nvPr/>
        </p:nvSpPr>
        <p:spPr>
          <a:xfrm>
            <a:off x="645900" y="1380257"/>
            <a:ext cx="2418600" cy="66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8"/>
          <p:cNvSpPr/>
          <p:nvPr/>
        </p:nvSpPr>
        <p:spPr>
          <a:xfrm>
            <a:off x="6079500" y="1380202"/>
            <a:ext cx="2418600" cy="66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52" name="Google Shape;252;p38"/>
          <p:cNvSpPr/>
          <p:nvPr/>
        </p:nvSpPr>
        <p:spPr>
          <a:xfrm>
            <a:off x="3358950" y="1380202"/>
            <a:ext cx="2418600" cy="66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53" name="Google Shape;253;p38"/>
          <p:cNvSpPr/>
          <p:nvPr/>
        </p:nvSpPr>
        <p:spPr>
          <a:xfrm>
            <a:off x="0" y="0"/>
            <a:ext cx="9144000" cy="66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8"/>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55" name="Google Shape;255;p38"/>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256" name="Google Shape;256;p38"/>
          <p:cNvSpPr txBox="1"/>
          <p:nvPr>
            <p:ph idx="1" type="body"/>
          </p:nvPr>
        </p:nvSpPr>
        <p:spPr>
          <a:xfrm>
            <a:off x="645900" y="1594929"/>
            <a:ext cx="2328600" cy="2188200"/>
          </a:xfrm>
          <a:prstGeom prst="rect">
            <a:avLst/>
          </a:prstGeom>
        </p:spPr>
        <p:txBody>
          <a:bodyPr anchorCtr="0" anchor="t" bIns="91425" lIns="91425" spcFirstLastPara="1" rIns="167400"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57" name="Google Shape;257;p38"/>
          <p:cNvSpPr txBox="1"/>
          <p:nvPr>
            <p:ph idx="2" type="body"/>
          </p:nvPr>
        </p:nvSpPr>
        <p:spPr>
          <a:xfrm>
            <a:off x="3358950" y="1594954"/>
            <a:ext cx="23286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58" name="Google Shape;258;p38"/>
          <p:cNvSpPr txBox="1"/>
          <p:nvPr>
            <p:ph idx="3" type="body"/>
          </p:nvPr>
        </p:nvSpPr>
        <p:spPr>
          <a:xfrm>
            <a:off x="6079500" y="1594954"/>
            <a:ext cx="23286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extLst>
    <p:ext uri="{DCECCB84-F9BA-43D5-87BE-67443E8EF086}">
      <p15:sldGuideLst>
        <p15:guide id="1" orient="horz" pos="1257">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sitive/negative slide">
  <p:cSld name="TITLE_AND_BODY_1_2_1_1_1_1">
    <p:spTree>
      <p:nvGrpSpPr>
        <p:cNvPr id="259" name="Shape 259"/>
        <p:cNvGrpSpPr/>
        <p:nvPr/>
      </p:nvGrpSpPr>
      <p:grpSpPr>
        <a:xfrm>
          <a:off x="0" y="0"/>
          <a:ext cx="0" cy="0"/>
          <a:chOff x="0" y="0"/>
          <a:chExt cx="0" cy="0"/>
        </a:xfrm>
      </p:grpSpPr>
      <p:sp>
        <p:nvSpPr>
          <p:cNvPr id="260" name="Google Shape;260;p39"/>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261" name="Google Shape;261;p39"/>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262" name="Google Shape;262;p39"/>
          <p:cNvSpPr txBox="1"/>
          <p:nvPr>
            <p:ph idx="1" type="body"/>
          </p:nvPr>
        </p:nvSpPr>
        <p:spPr>
          <a:xfrm>
            <a:off x="650850" y="1916463"/>
            <a:ext cx="3776700" cy="26526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3"/>
              </a:buClr>
              <a:buSzPts val="1100"/>
              <a:buFont typeface="Inter"/>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63" name="Google Shape;263;p39"/>
          <p:cNvSpPr txBox="1"/>
          <p:nvPr>
            <p:ph idx="2" type="body"/>
          </p:nvPr>
        </p:nvSpPr>
        <p:spPr>
          <a:xfrm>
            <a:off x="4845450" y="1916463"/>
            <a:ext cx="3732300" cy="26526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64" name="Google Shape;264;p39"/>
          <p:cNvSpPr txBox="1"/>
          <p:nvPr>
            <p:ph idx="3" type="subTitle"/>
          </p:nvPr>
        </p:nvSpPr>
        <p:spPr>
          <a:xfrm>
            <a:off x="650850" y="1367825"/>
            <a:ext cx="37767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9pPr>
          </a:lstStyle>
          <a:p/>
        </p:txBody>
      </p:sp>
      <p:sp>
        <p:nvSpPr>
          <p:cNvPr id="265" name="Google Shape;265;p39"/>
          <p:cNvSpPr txBox="1"/>
          <p:nvPr>
            <p:ph idx="4" type="subTitle"/>
          </p:nvPr>
        </p:nvSpPr>
        <p:spPr>
          <a:xfrm>
            <a:off x="4845525" y="1367825"/>
            <a:ext cx="37323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266" name="Shape 266"/>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us slide - v1">
  <p:cSld name="CUSTOM_16">
    <p:spTree>
      <p:nvGrpSpPr>
        <p:cNvPr id="267" name="Shape 267"/>
        <p:cNvGrpSpPr/>
        <p:nvPr/>
      </p:nvGrpSpPr>
      <p:grpSpPr>
        <a:xfrm>
          <a:off x="0" y="0"/>
          <a:ext cx="0" cy="0"/>
          <a:chOff x="0" y="0"/>
          <a:chExt cx="0" cy="0"/>
        </a:xfrm>
      </p:grpSpPr>
      <p:sp>
        <p:nvSpPr>
          <p:cNvPr id="268" name="Google Shape;268;p41"/>
          <p:cNvSpPr/>
          <p:nvPr/>
        </p:nvSpPr>
        <p:spPr>
          <a:xfrm>
            <a:off x="581025" y="1857300"/>
            <a:ext cx="8011500" cy="200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1"/>
          <p:cNvSpPr txBox="1"/>
          <p:nvPr>
            <p:ph type="title"/>
          </p:nvPr>
        </p:nvSpPr>
        <p:spPr>
          <a:xfrm>
            <a:off x="581025" y="3114750"/>
            <a:ext cx="3224700" cy="981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270" name="Google Shape;270;p41"/>
          <p:cNvSpPr/>
          <p:nvPr>
            <p:ph idx="2" type="pic"/>
          </p:nvPr>
        </p:nvSpPr>
        <p:spPr>
          <a:xfrm>
            <a:off x="0" y="0"/>
            <a:ext cx="9144000" cy="1857300"/>
          </a:xfrm>
          <a:prstGeom prst="rect">
            <a:avLst/>
          </a:prstGeom>
          <a:noFill/>
          <a:ln>
            <a:noFill/>
          </a:ln>
        </p:spPr>
      </p:sp>
      <p:sp>
        <p:nvSpPr>
          <p:cNvPr id="271" name="Google Shape;271;p41"/>
          <p:cNvSpPr txBox="1"/>
          <p:nvPr>
            <p:ph idx="1" type="body"/>
          </p:nvPr>
        </p:nvSpPr>
        <p:spPr>
          <a:xfrm>
            <a:off x="4347675" y="2838575"/>
            <a:ext cx="4230000" cy="428700"/>
          </a:xfrm>
          <a:prstGeom prst="rect">
            <a:avLst/>
          </a:prstGeom>
        </p:spPr>
        <p:txBody>
          <a:bodyPr anchorCtr="0" anchor="ctr"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cxnSp>
        <p:nvCxnSpPr>
          <p:cNvPr id="272" name="Google Shape;272;p41"/>
          <p:cNvCxnSpPr/>
          <p:nvPr/>
        </p:nvCxnSpPr>
        <p:spPr>
          <a:xfrm>
            <a:off x="4076700" y="2390775"/>
            <a:ext cx="0" cy="2533800"/>
          </a:xfrm>
          <a:prstGeom prst="straightConnector1">
            <a:avLst/>
          </a:prstGeom>
          <a:noFill/>
          <a:ln cap="flat" cmpd="sng" w="19050">
            <a:solidFill>
              <a:schemeClr val="accent5"/>
            </a:solidFill>
            <a:prstDash val="solid"/>
            <a:round/>
            <a:headEnd len="med" w="med" type="none"/>
            <a:tailEnd len="med" w="med" type="none"/>
          </a:ln>
        </p:spPr>
      </p:cxnSp>
      <p:sp>
        <p:nvSpPr>
          <p:cNvPr id="273" name="Google Shape;273;p41"/>
          <p:cNvSpPr txBox="1"/>
          <p:nvPr>
            <p:ph idx="3" type="body"/>
          </p:nvPr>
        </p:nvSpPr>
        <p:spPr>
          <a:xfrm>
            <a:off x="4347675" y="3667225"/>
            <a:ext cx="4230000" cy="428700"/>
          </a:xfrm>
          <a:prstGeom prst="rect">
            <a:avLst/>
          </a:prstGeom>
        </p:spPr>
        <p:txBody>
          <a:bodyPr anchorCtr="0" anchor="ctr"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74" name="Google Shape;274;p41"/>
          <p:cNvSpPr txBox="1"/>
          <p:nvPr>
            <p:ph idx="4" type="body"/>
          </p:nvPr>
        </p:nvSpPr>
        <p:spPr>
          <a:xfrm>
            <a:off x="4347675" y="4495875"/>
            <a:ext cx="4230000" cy="428700"/>
          </a:xfrm>
          <a:prstGeom prst="rect">
            <a:avLst/>
          </a:prstGeom>
        </p:spPr>
        <p:txBody>
          <a:bodyPr anchorCtr="0" anchor="ctr"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75" name="Google Shape;275;p41"/>
          <p:cNvSpPr txBox="1"/>
          <p:nvPr/>
        </p:nvSpPr>
        <p:spPr>
          <a:xfrm>
            <a:off x="4347675" y="2438375"/>
            <a:ext cx="4082700" cy="3525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Number</a:t>
            </a:r>
            <a:endParaRPr>
              <a:solidFill>
                <a:schemeClr val="accent5"/>
              </a:solidFill>
              <a:latin typeface="Space Grotesk SemiBold"/>
              <a:ea typeface="Space Grotesk SemiBold"/>
              <a:cs typeface="Space Grotesk SemiBold"/>
              <a:sym typeface="Space Grotesk SemiBold"/>
            </a:endParaRPr>
          </a:p>
        </p:txBody>
      </p:sp>
      <p:sp>
        <p:nvSpPr>
          <p:cNvPr id="276" name="Google Shape;276;p41"/>
          <p:cNvSpPr txBox="1"/>
          <p:nvPr/>
        </p:nvSpPr>
        <p:spPr>
          <a:xfrm>
            <a:off x="4347675" y="3286200"/>
            <a:ext cx="4082700" cy="3525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Email</a:t>
            </a:r>
            <a:endParaRPr>
              <a:solidFill>
                <a:schemeClr val="accent5"/>
              </a:solidFill>
              <a:latin typeface="Space Grotesk SemiBold"/>
              <a:ea typeface="Space Grotesk SemiBold"/>
              <a:cs typeface="Space Grotesk SemiBold"/>
              <a:sym typeface="Space Grotesk SemiBold"/>
            </a:endParaRPr>
          </a:p>
        </p:txBody>
      </p:sp>
      <p:sp>
        <p:nvSpPr>
          <p:cNvPr id="277" name="Google Shape;277;p41"/>
          <p:cNvSpPr txBox="1"/>
          <p:nvPr/>
        </p:nvSpPr>
        <p:spPr>
          <a:xfrm>
            <a:off x="4347675" y="4114875"/>
            <a:ext cx="4082700" cy="3525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Site Link</a:t>
            </a:r>
            <a:endParaRPr>
              <a:solidFill>
                <a:schemeClr val="accent5"/>
              </a:solidFill>
              <a:latin typeface="Space Grotesk SemiBold"/>
              <a:ea typeface="Space Grotesk SemiBold"/>
              <a:cs typeface="Space Grotesk SemiBold"/>
              <a:sym typeface="Space Grotesk SemiBold"/>
            </a:endParaRPr>
          </a:p>
        </p:txBody>
      </p:sp>
    </p:spTree>
  </p:cSld>
  <p:clrMapOvr>
    <a:masterClrMapping/>
  </p:clrMapOvr>
  <p:extLst>
    <p:ext uri="{DCECCB84-F9BA-43D5-87BE-67443E8EF086}">
      <p15:sldGuideLst>
        <p15:guide id="1" orient="horz" pos="1659">
          <p15:clr>
            <a:srgbClr val="E46962"/>
          </p15:clr>
        </p15:guide>
        <p15:guide id="2" orient="horz" pos="2181">
          <p15:clr>
            <a:srgbClr val="E46962"/>
          </p15:clr>
        </p15:guide>
        <p15:guide id="3" orient="horz" pos="2703">
          <p15:clr>
            <a:srgbClr val="E46962"/>
          </p15:clr>
        </p15:guide>
        <p15:guide id="4" pos="2739">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user slide - v1">
  <p:cSld name="CUSTOM_19">
    <p:spTree>
      <p:nvGrpSpPr>
        <p:cNvPr id="278" name="Shape 278"/>
        <p:cNvGrpSpPr/>
        <p:nvPr/>
      </p:nvGrpSpPr>
      <p:grpSpPr>
        <a:xfrm>
          <a:off x="0" y="0"/>
          <a:ext cx="0" cy="0"/>
          <a:chOff x="0" y="0"/>
          <a:chExt cx="0" cy="0"/>
        </a:xfrm>
      </p:grpSpPr>
      <p:sp>
        <p:nvSpPr>
          <p:cNvPr id="279" name="Google Shape;279;p42"/>
          <p:cNvSpPr/>
          <p:nvPr/>
        </p:nvSpPr>
        <p:spPr>
          <a:xfrm>
            <a:off x="8018400" y="-28575"/>
            <a:ext cx="1125600" cy="5172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80" name="Google Shape;280;p42"/>
          <p:cNvSpPr/>
          <p:nvPr/>
        </p:nvSpPr>
        <p:spPr>
          <a:xfrm>
            <a:off x="496400" y="1017725"/>
            <a:ext cx="8081400" cy="3781800"/>
          </a:xfrm>
          <a:prstGeom prst="round1Rect">
            <a:avLst>
              <a:gd fmla="val 16667" name="adj"/>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282" name="Google Shape;282;p42"/>
          <p:cNvSpPr/>
          <p:nvPr>
            <p:ph idx="2" type="pic"/>
          </p:nvPr>
        </p:nvSpPr>
        <p:spPr>
          <a:xfrm>
            <a:off x="803400" y="1392150"/>
            <a:ext cx="2238300" cy="2238300"/>
          </a:xfrm>
          <a:prstGeom prst="ellipse">
            <a:avLst/>
          </a:prstGeom>
          <a:noFill/>
          <a:ln>
            <a:noFill/>
          </a:ln>
        </p:spPr>
      </p:sp>
      <p:sp>
        <p:nvSpPr>
          <p:cNvPr id="283" name="Google Shape;283;p42"/>
          <p:cNvSpPr txBox="1"/>
          <p:nvPr>
            <p:ph idx="1" type="body"/>
          </p:nvPr>
        </p:nvSpPr>
        <p:spPr>
          <a:xfrm>
            <a:off x="803400" y="4095573"/>
            <a:ext cx="3857400" cy="321000"/>
          </a:xfrm>
          <a:prstGeom prst="rect">
            <a:avLst/>
          </a:prstGeom>
        </p:spPr>
        <p:txBody>
          <a:bodyPr anchorCtr="0" anchor="t" bIns="91425" lIns="0" spcFirstLastPara="1" rIns="91425" wrap="square" tIns="91425">
            <a:normAutofit/>
          </a:bodyPr>
          <a:lstStyle>
            <a:lvl1pPr indent="-298450" lvl="0" marL="457200">
              <a:lnSpc>
                <a:spcPct val="100000"/>
              </a:lnSpc>
              <a:spcBef>
                <a:spcPts val="0"/>
              </a:spcBef>
              <a:spcAft>
                <a:spcPts val="0"/>
              </a:spcAft>
              <a:buSzPts val="1100"/>
              <a:buChar char="●"/>
              <a:defRPr/>
            </a:lvl1pPr>
            <a:lvl2pPr indent="-298450" lvl="1" marL="914400">
              <a:lnSpc>
                <a:spcPct val="100000"/>
              </a:lnSpc>
              <a:spcBef>
                <a:spcPts val="0"/>
              </a:spcBef>
              <a:spcAft>
                <a:spcPts val="0"/>
              </a:spcAft>
              <a:buSzPts val="1100"/>
              <a:buChar char="○"/>
              <a:defRPr/>
            </a:lvl2pPr>
            <a:lvl3pPr indent="-298450" lvl="2" marL="1371600">
              <a:lnSpc>
                <a:spcPct val="100000"/>
              </a:lnSpc>
              <a:spcBef>
                <a:spcPts val="0"/>
              </a:spcBef>
              <a:spcAft>
                <a:spcPts val="0"/>
              </a:spcAft>
              <a:buSzPts val="1100"/>
              <a:buChar char="■"/>
              <a:defRPr/>
            </a:lvl3pPr>
            <a:lvl4pPr indent="-298450" lvl="3" marL="1828800">
              <a:lnSpc>
                <a:spcPct val="100000"/>
              </a:lnSpc>
              <a:spcBef>
                <a:spcPts val="0"/>
              </a:spcBef>
              <a:spcAft>
                <a:spcPts val="0"/>
              </a:spcAft>
              <a:buSzPts val="1100"/>
              <a:buChar char="●"/>
              <a:defRPr/>
            </a:lvl4pPr>
            <a:lvl5pPr indent="-298450" lvl="4" marL="2286000">
              <a:lnSpc>
                <a:spcPct val="100000"/>
              </a:lnSpc>
              <a:spcBef>
                <a:spcPts val="0"/>
              </a:spcBef>
              <a:spcAft>
                <a:spcPts val="0"/>
              </a:spcAft>
              <a:buSzPts val="1100"/>
              <a:buChar char="○"/>
              <a:defRPr/>
            </a:lvl5pPr>
            <a:lvl6pPr indent="-298450" lvl="5" marL="2743200">
              <a:lnSpc>
                <a:spcPct val="100000"/>
              </a:lnSpc>
              <a:spcBef>
                <a:spcPts val="0"/>
              </a:spcBef>
              <a:spcAft>
                <a:spcPts val="0"/>
              </a:spcAft>
              <a:buSzPts val="1100"/>
              <a:buChar char="■"/>
              <a:defRPr/>
            </a:lvl6pPr>
            <a:lvl7pPr indent="-298450" lvl="6" marL="3200400">
              <a:lnSpc>
                <a:spcPct val="100000"/>
              </a:lnSpc>
              <a:spcBef>
                <a:spcPts val="0"/>
              </a:spcBef>
              <a:spcAft>
                <a:spcPts val="0"/>
              </a:spcAft>
              <a:buSzPts val="1100"/>
              <a:buChar char="●"/>
              <a:defRPr/>
            </a:lvl7pPr>
            <a:lvl8pPr indent="-298450" lvl="7" marL="3657600">
              <a:lnSpc>
                <a:spcPct val="100000"/>
              </a:lnSpc>
              <a:spcBef>
                <a:spcPts val="0"/>
              </a:spcBef>
              <a:spcAft>
                <a:spcPts val="0"/>
              </a:spcAft>
              <a:buSzPts val="1100"/>
              <a:buChar char="○"/>
              <a:defRPr/>
            </a:lvl8pPr>
            <a:lvl9pPr indent="-298450" lvl="8" marL="4114800">
              <a:lnSpc>
                <a:spcPct val="100000"/>
              </a:lnSpc>
              <a:spcBef>
                <a:spcPts val="0"/>
              </a:spcBef>
              <a:spcAft>
                <a:spcPts val="0"/>
              </a:spcAft>
              <a:buSzPts val="1100"/>
              <a:buChar char="■"/>
              <a:defRPr/>
            </a:lvl9pPr>
          </a:lstStyle>
          <a:p/>
        </p:txBody>
      </p:sp>
      <p:sp>
        <p:nvSpPr>
          <p:cNvPr id="284" name="Google Shape;284;p42"/>
          <p:cNvSpPr txBox="1"/>
          <p:nvPr>
            <p:ph idx="3" type="subTitle"/>
          </p:nvPr>
        </p:nvSpPr>
        <p:spPr>
          <a:xfrm>
            <a:off x="803400" y="3756150"/>
            <a:ext cx="2632200" cy="321000"/>
          </a:xfrm>
          <a:prstGeom prst="rect">
            <a:avLst/>
          </a:prstGeom>
        </p:spPr>
        <p:txBody>
          <a:bodyPr anchorCtr="0" anchor="ctr" bIns="91425" lIns="0" spcFirstLastPara="1" rIns="91425" wrap="square" tIns="90000">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85" name="Google Shape;285;p42"/>
          <p:cNvSpPr txBox="1"/>
          <p:nvPr>
            <p:ph idx="4" type="body"/>
          </p:nvPr>
        </p:nvSpPr>
        <p:spPr>
          <a:xfrm>
            <a:off x="3201650" y="1392150"/>
            <a:ext cx="4816800" cy="1889700"/>
          </a:xfrm>
          <a:prstGeom prst="rect">
            <a:avLst/>
          </a:prstGeom>
        </p:spPr>
        <p:txBody>
          <a:bodyPr anchorCtr="0" anchor="t"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extLst>
    <p:ext uri="{DCECCB84-F9BA-43D5-87BE-67443E8EF086}">
      <p15:sldGuideLst>
        <p15:guide id="1" pos="2164">
          <p15:clr>
            <a:srgbClr val="E46962"/>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s slide - v2">
  <p:cSld name="CUSTOM_23">
    <p:spTree>
      <p:nvGrpSpPr>
        <p:cNvPr id="286" name="Shape 286"/>
        <p:cNvGrpSpPr/>
        <p:nvPr/>
      </p:nvGrpSpPr>
      <p:grpSpPr>
        <a:xfrm>
          <a:off x="0" y="0"/>
          <a:ext cx="0" cy="0"/>
          <a:chOff x="0" y="0"/>
          <a:chExt cx="0" cy="0"/>
        </a:xfrm>
      </p:grpSpPr>
      <p:sp>
        <p:nvSpPr>
          <p:cNvPr id="287" name="Google Shape;287;p4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288" name="Google Shape;288;p43"/>
          <p:cNvSpPr/>
          <p:nvPr/>
        </p:nvSpPr>
        <p:spPr>
          <a:xfrm>
            <a:off x="0" y="2609850"/>
            <a:ext cx="9144000" cy="2533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89" name="Google Shape;289;p43"/>
          <p:cNvSpPr/>
          <p:nvPr/>
        </p:nvSpPr>
        <p:spPr>
          <a:xfrm>
            <a:off x="1114350" y="1552500"/>
            <a:ext cx="6915300" cy="2152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3"/>
          <p:cNvSpPr txBox="1"/>
          <p:nvPr/>
        </p:nvSpPr>
        <p:spPr>
          <a:xfrm>
            <a:off x="1347300" y="1552500"/>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9600">
                <a:solidFill>
                  <a:schemeClr val="accent5"/>
                </a:solidFill>
                <a:latin typeface="Lobster"/>
                <a:ea typeface="Lobster"/>
                <a:cs typeface="Lobster"/>
                <a:sym typeface="Lobster"/>
              </a:rPr>
              <a:t>“</a:t>
            </a:r>
            <a:endParaRPr sz="9600">
              <a:solidFill>
                <a:schemeClr val="accent5"/>
              </a:solidFill>
              <a:latin typeface="Lobster"/>
              <a:ea typeface="Lobster"/>
              <a:cs typeface="Lobster"/>
              <a:sym typeface="Lobster"/>
            </a:endParaRPr>
          </a:p>
        </p:txBody>
      </p:sp>
      <p:sp>
        <p:nvSpPr>
          <p:cNvPr id="291" name="Google Shape;291;p43"/>
          <p:cNvSpPr txBox="1"/>
          <p:nvPr/>
        </p:nvSpPr>
        <p:spPr>
          <a:xfrm flipH="1" rot="10800000">
            <a:off x="7376625" y="3113925"/>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9600">
                <a:solidFill>
                  <a:schemeClr val="accent5"/>
                </a:solidFill>
                <a:latin typeface="Lobster"/>
                <a:ea typeface="Lobster"/>
                <a:cs typeface="Lobster"/>
                <a:sym typeface="Lobster"/>
              </a:rPr>
              <a:t>“</a:t>
            </a:r>
            <a:endParaRPr sz="9600">
              <a:solidFill>
                <a:schemeClr val="accent5"/>
              </a:solidFill>
              <a:latin typeface="Lobster"/>
              <a:ea typeface="Lobster"/>
              <a:cs typeface="Lobster"/>
              <a:sym typeface="Lobster"/>
            </a:endParaRPr>
          </a:p>
        </p:txBody>
      </p:sp>
      <p:sp>
        <p:nvSpPr>
          <p:cNvPr id="292" name="Google Shape;292;p43"/>
          <p:cNvSpPr txBox="1"/>
          <p:nvPr>
            <p:ph idx="1" type="body"/>
          </p:nvPr>
        </p:nvSpPr>
        <p:spPr>
          <a:xfrm>
            <a:off x="2044800" y="1882800"/>
            <a:ext cx="5186100" cy="1408500"/>
          </a:xfrm>
          <a:prstGeom prst="rect">
            <a:avLst/>
          </a:prstGeom>
        </p:spPr>
        <p:txBody>
          <a:bodyPr anchorCtr="0" anchor="ctr" bIns="180000" lIns="180000" spcFirstLastPara="1" rIns="180000" wrap="square" tIns="180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1 1">
  <p:cSld name="TITLE_AND_BODY_2">
    <p:spTree>
      <p:nvGrpSpPr>
        <p:cNvPr id="293" name="Shape 293"/>
        <p:cNvGrpSpPr/>
        <p:nvPr/>
      </p:nvGrpSpPr>
      <p:grpSpPr>
        <a:xfrm>
          <a:off x="0" y="0"/>
          <a:ext cx="0" cy="0"/>
          <a:chOff x="0" y="0"/>
          <a:chExt cx="0" cy="0"/>
        </a:xfrm>
      </p:grpSpPr>
      <p:sp>
        <p:nvSpPr>
          <p:cNvPr id="294" name="Google Shape;294;p44"/>
          <p:cNvSpPr txBox="1"/>
          <p:nvPr>
            <p:ph type="title"/>
          </p:nvPr>
        </p:nvSpPr>
        <p:spPr>
          <a:xfrm>
            <a:off x="566250" y="408150"/>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295" name="Google Shape;295;p44"/>
          <p:cNvSpPr txBox="1"/>
          <p:nvPr>
            <p:ph idx="1" type="body"/>
          </p:nvPr>
        </p:nvSpPr>
        <p:spPr>
          <a:xfrm>
            <a:off x="650850" y="1987200"/>
            <a:ext cx="3776700" cy="2766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96" name="Google Shape;296;p44"/>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297" name="Google Shape;297;p44"/>
          <p:cNvSpPr txBox="1"/>
          <p:nvPr>
            <p:ph idx="2" type="body"/>
          </p:nvPr>
        </p:nvSpPr>
        <p:spPr>
          <a:xfrm>
            <a:off x="4845450" y="1987200"/>
            <a:ext cx="3732300" cy="2766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98" name="Google Shape;298;p44"/>
          <p:cNvSpPr/>
          <p:nvPr/>
        </p:nvSpPr>
        <p:spPr>
          <a:xfrm>
            <a:off x="566250" y="1370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99" name="Google Shape;299;p44"/>
          <p:cNvSpPr/>
          <p:nvPr/>
        </p:nvSpPr>
        <p:spPr>
          <a:xfrm>
            <a:off x="4760850" y="1370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00" name="Google Shape;300;p44"/>
          <p:cNvSpPr/>
          <p:nvPr/>
        </p:nvSpPr>
        <p:spPr>
          <a:xfrm>
            <a:off x="566250" y="1738675"/>
            <a:ext cx="156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01" name="Google Shape;301;p44"/>
          <p:cNvSpPr/>
          <p:nvPr/>
        </p:nvSpPr>
        <p:spPr>
          <a:xfrm>
            <a:off x="4760850" y="1738675"/>
            <a:ext cx="156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02" name="Google Shape;302;p44"/>
          <p:cNvSpPr txBox="1"/>
          <p:nvPr>
            <p:ph idx="3" type="subTitle"/>
          </p:nvPr>
        </p:nvSpPr>
        <p:spPr>
          <a:xfrm>
            <a:off x="650850" y="1349950"/>
            <a:ext cx="37323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None/>
              <a:defRPr b="1"/>
            </a:lvl2pPr>
            <a:lvl3pPr lvl="2">
              <a:lnSpc>
                <a:spcPct val="100000"/>
              </a:lnSpc>
              <a:spcBef>
                <a:spcPts val="0"/>
              </a:spcBef>
              <a:spcAft>
                <a:spcPts val="0"/>
              </a:spcAft>
              <a:buSzPts val="1400"/>
              <a:buNone/>
              <a:defRPr b="1"/>
            </a:lvl3pPr>
            <a:lvl4pPr lvl="3">
              <a:lnSpc>
                <a:spcPct val="100000"/>
              </a:lnSpc>
              <a:spcBef>
                <a:spcPts val="0"/>
              </a:spcBef>
              <a:spcAft>
                <a:spcPts val="0"/>
              </a:spcAft>
              <a:buSzPts val="1400"/>
              <a:buNone/>
              <a:defRPr b="1"/>
            </a:lvl4pPr>
            <a:lvl5pPr lvl="4">
              <a:lnSpc>
                <a:spcPct val="100000"/>
              </a:lnSpc>
              <a:spcBef>
                <a:spcPts val="0"/>
              </a:spcBef>
              <a:spcAft>
                <a:spcPts val="0"/>
              </a:spcAft>
              <a:buSzPts val="1400"/>
              <a:buNone/>
              <a:defRPr b="1"/>
            </a:lvl5pPr>
            <a:lvl6pPr lvl="5">
              <a:lnSpc>
                <a:spcPct val="100000"/>
              </a:lnSpc>
              <a:spcBef>
                <a:spcPts val="0"/>
              </a:spcBef>
              <a:spcAft>
                <a:spcPts val="0"/>
              </a:spcAft>
              <a:buSzPts val="1400"/>
              <a:buNone/>
              <a:defRPr b="1"/>
            </a:lvl6pPr>
            <a:lvl7pPr lvl="6">
              <a:lnSpc>
                <a:spcPct val="100000"/>
              </a:lnSpc>
              <a:spcBef>
                <a:spcPts val="0"/>
              </a:spcBef>
              <a:spcAft>
                <a:spcPts val="0"/>
              </a:spcAft>
              <a:buSzPts val="1400"/>
              <a:buNone/>
              <a:defRPr b="1"/>
            </a:lvl7pPr>
            <a:lvl8pPr lvl="7">
              <a:lnSpc>
                <a:spcPct val="100000"/>
              </a:lnSpc>
              <a:spcBef>
                <a:spcPts val="0"/>
              </a:spcBef>
              <a:spcAft>
                <a:spcPts val="0"/>
              </a:spcAft>
              <a:buSzPts val="1400"/>
              <a:buNone/>
              <a:defRPr b="1"/>
            </a:lvl8pPr>
            <a:lvl9pPr lvl="8">
              <a:lnSpc>
                <a:spcPct val="100000"/>
              </a:lnSpc>
              <a:spcBef>
                <a:spcPts val="0"/>
              </a:spcBef>
              <a:spcAft>
                <a:spcPts val="0"/>
              </a:spcAft>
              <a:buSzPts val="1400"/>
              <a:buNone/>
              <a:defRPr b="1"/>
            </a:lvl9pPr>
          </a:lstStyle>
          <a:p/>
        </p:txBody>
      </p:sp>
      <p:sp>
        <p:nvSpPr>
          <p:cNvPr id="303" name="Google Shape;303;p44"/>
          <p:cNvSpPr txBox="1"/>
          <p:nvPr>
            <p:ph idx="4" type="subTitle"/>
          </p:nvPr>
        </p:nvSpPr>
        <p:spPr>
          <a:xfrm>
            <a:off x="4845525" y="1367825"/>
            <a:ext cx="37323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None/>
              <a:defRPr b="1"/>
            </a:lvl2pPr>
            <a:lvl3pPr lvl="2">
              <a:lnSpc>
                <a:spcPct val="100000"/>
              </a:lnSpc>
              <a:spcBef>
                <a:spcPts val="0"/>
              </a:spcBef>
              <a:spcAft>
                <a:spcPts val="0"/>
              </a:spcAft>
              <a:buSzPts val="1400"/>
              <a:buNone/>
              <a:defRPr b="1"/>
            </a:lvl3pPr>
            <a:lvl4pPr lvl="3">
              <a:lnSpc>
                <a:spcPct val="100000"/>
              </a:lnSpc>
              <a:spcBef>
                <a:spcPts val="0"/>
              </a:spcBef>
              <a:spcAft>
                <a:spcPts val="0"/>
              </a:spcAft>
              <a:buSzPts val="1400"/>
              <a:buNone/>
              <a:defRPr b="1"/>
            </a:lvl4pPr>
            <a:lvl5pPr lvl="4">
              <a:lnSpc>
                <a:spcPct val="100000"/>
              </a:lnSpc>
              <a:spcBef>
                <a:spcPts val="0"/>
              </a:spcBef>
              <a:spcAft>
                <a:spcPts val="0"/>
              </a:spcAft>
              <a:buSzPts val="1400"/>
              <a:buNone/>
              <a:defRPr b="1"/>
            </a:lvl5pPr>
            <a:lvl6pPr lvl="5">
              <a:lnSpc>
                <a:spcPct val="100000"/>
              </a:lnSpc>
              <a:spcBef>
                <a:spcPts val="0"/>
              </a:spcBef>
              <a:spcAft>
                <a:spcPts val="0"/>
              </a:spcAft>
              <a:buSzPts val="1400"/>
              <a:buNone/>
              <a:defRPr b="1"/>
            </a:lvl6pPr>
            <a:lvl7pPr lvl="6">
              <a:lnSpc>
                <a:spcPct val="100000"/>
              </a:lnSpc>
              <a:spcBef>
                <a:spcPts val="0"/>
              </a:spcBef>
              <a:spcAft>
                <a:spcPts val="0"/>
              </a:spcAft>
              <a:buSzPts val="1400"/>
              <a:buNone/>
              <a:defRPr b="1"/>
            </a:lvl7pPr>
            <a:lvl8pPr lvl="7">
              <a:lnSpc>
                <a:spcPct val="100000"/>
              </a:lnSpc>
              <a:spcBef>
                <a:spcPts val="0"/>
              </a:spcBef>
              <a:spcAft>
                <a:spcPts val="0"/>
              </a:spcAft>
              <a:buSzPts val="1400"/>
              <a:buNone/>
              <a:defRPr b="1"/>
            </a:lvl8pPr>
            <a:lvl9pPr lvl="8">
              <a:lnSpc>
                <a:spcPct val="100000"/>
              </a:lnSpc>
              <a:spcBef>
                <a:spcPts val="0"/>
              </a:spcBef>
              <a:spcAft>
                <a:spcPts val="0"/>
              </a:spcAft>
              <a:buSzPts val="1400"/>
              <a:buNone/>
              <a:defRPr b="1"/>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2">
  <p:cSld name="TITLE_AND_BODY_1_4">
    <p:spTree>
      <p:nvGrpSpPr>
        <p:cNvPr id="304" name="Shape 304"/>
        <p:cNvGrpSpPr/>
        <p:nvPr/>
      </p:nvGrpSpPr>
      <p:grpSpPr>
        <a:xfrm>
          <a:off x="0" y="0"/>
          <a:ext cx="0" cy="0"/>
          <a:chOff x="0" y="0"/>
          <a:chExt cx="0" cy="0"/>
        </a:xfrm>
      </p:grpSpPr>
      <p:sp>
        <p:nvSpPr>
          <p:cNvPr id="305" name="Google Shape;305;p45"/>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306" name="Google Shape;306;p45"/>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07" name="Google Shape;307;p45"/>
          <p:cNvSpPr txBox="1"/>
          <p:nvPr>
            <p:ph idx="1" type="body"/>
          </p:nvPr>
        </p:nvSpPr>
        <p:spPr>
          <a:xfrm>
            <a:off x="4427475" y="1377275"/>
            <a:ext cx="4150200" cy="1480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08" name="Google Shape;308;p45"/>
          <p:cNvSpPr txBox="1"/>
          <p:nvPr>
            <p:ph idx="2" type="body"/>
          </p:nvPr>
        </p:nvSpPr>
        <p:spPr>
          <a:xfrm>
            <a:off x="4427475" y="3088775"/>
            <a:ext cx="4150200" cy="1480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09" name="Google Shape;309;p45"/>
          <p:cNvSpPr txBox="1"/>
          <p:nvPr>
            <p:ph idx="3" type="subTitle"/>
          </p:nvPr>
        </p:nvSpPr>
        <p:spPr>
          <a:xfrm>
            <a:off x="566250" y="1395850"/>
            <a:ext cx="3318600" cy="393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None/>
              <a:defRPr sz="1200">
                <a:solidFill>
                  <a:schemeClr val="accent5"/>
                </a:solidFill>
              </a:defRPr>
            </a:lvl1pPr>
            <a:lvl2pPr lvl="1">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9pPr>
          </a:lstStyle>
          <a:p/>
        </p:txBody>
      </p:sp>
      <p:sp>
        <p:nvSpPr>
          <p:cNvPr id="310" name="Google Shape;310;p45"/>
          <p:cNvSpPr txBox="1"/>
          <p:nvPr>
            <p:ph idx="4" type="subTitle"/>
          </p:nvPr>
        </p:nvSpPr>
        <p:spPr>
          <a:xfrm>
            <a:off x="566250" y="3088775"/>
            <a:ext cx="3318600" cy="393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None/>
              <a:defRPr sz="1200">
                <a:solidFill>
                  <a:schemeClr val="accent5"/>
                </a:solidFill>
              </a:defRPr>
            </a:lvl1pPr>
            <a:lvl2pPr lvl="1">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b="0"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3">
  <p:cSld name="TITLE_AND_BODY_1_1_2">
    <p:spTree>
      <p:nvGrpSpPr>
        <p:cNvPr id="311" name="Shape 311"/>
        <p:cNvGrpSpPr/>
        <p:nvPr/>
      </p:nvGrpSpPr>
      <p:grpSpPr>
        <a:xfrm>
          <a:off x="0" y="0"/>
          <a:ext cx="0" cy="0"/>
          <a:chOff x="0" y="0"/>
          <a:chExt cx="0" cy="0"/>
        </a:xfrm>
      </p:grpSpPr>
      <p:sp>
        <p:nvSpPr>
          <p:cNvPr id="312" name="Google Shape;312;p4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313" name="Google Shape;313;p46"/>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14" name="Google Shape;314;p46"/>
          <p:cNvSpPr txBox="1"/>
          <p:nvPr>
            <p:ph idx="1" type="body"/>
          </p:nvPr>
        </p:nvSpPr>
        <p:spPr>
          <a:xfrm>
            <a:off x="566250" y="1899000"/>
            <a:ext cx="3243300" cy="2365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15" name="Google Shape;315;p46"/>
          <p:cNvSpPr txBox="1"/>
          <p:nvPr>
            <p:ph idx="2" type="body"/>
          </p:nvPr>
        </p:nvSpPr>
        <p:spPr>
          <a:xfrm>
            <a:off x="5226525" y="1899000"/>
            <a:ext cx="3243300" cy="2365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16" name="Google Shape;316;p46"/>
          <p:cNvSpPr txBox="1"/>
          <p:nvPr>
            <p:ph idx="3" type="subTitle"/>
          </p:nvPr>
        </p:nvSpPr>
        <p:spPr>
          <a:xfrm>
            <a:off x="566250" y="1406475"/>
            <a:ext cx="3243300" cy="447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317" name="Google Shape;317;p46"/>
          <p:cNvSpPr txBox="1"/>
          <p:nvPr>
            <p:ph idx="4" type="subTitle"/>
          </p:nvPr>
        </p:nvSpPr>
        <p:spPr>
          <a:xfrm>
            <a:off x="5226525" y="1382475"/>
            <a:ext cx="3243300" cy="47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extLst>
    <p:ext uri="{DCECCB84-F9BA-43D5-87BE-67443E8EF086}">
      <p15:sldGuideLst>
        <p15:guide id="1" orient="horz" pos="1473">
          <p15:clr>
            <a:srgbClr val="E46962"/>
          </p15:clr>
        </p15:guide>
        <p15:guide id="2" orient="horz" pos="2689">
          <p15:clr>
            <a:srgbClr val="E46962"/>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1 Image">
  <p:cSld name="TITLE_AND_BODY_1_1_2_3">
    <p:spTree>
      <p:nvGrpSpPr>
        <p:cNvPr id="318" name="Shape 318"/>
        <p:cNvGrpSpPr/>
        <p:nvPr/>
      </p:nvGrpSpPr>
      <p:grpSpPr>
        <a:xfrm>
          <a:off x="0" y="0"/>
          <a:ext cx="0" cy="0"/>
          <a:chOff x="0" y="0"/>
          <a:chExt cx="0" cy="0"/>
        </a:xfrm>
      </p:grpSpPr>
      <p:sp>
        <p:nvSpPr>
          <p:cNvPr id="319" name="Google Shape;319;p4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320" name="Google Shape;320;p47"/>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21" name="Google Shape;321;p47"/>
          <p:cNvSpPr txBox="1"/>
          <p:nvPr>
            <p:ph idx="1" type="body"/>
          </p:nvPr>
        </p:nvSpPr>
        <p:spPr>
          <a:xfrm>
            <a:off x="566250" y="2906174"/>
            <a:ext cx="3243300" cy="13581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22" name="Google Shape;322;p47"/>
          <p:cNvSpPr txBox="1"/>
          <p:nvPr>
            <p:ph idx="2" type="body"/>
          </p:nvPr>
        </p:nvSpPr>
        <p:spPr>
          <a:xfrm>
            <a:off x="5226525" y="2906174"/>
            <a:ext cx="3243300" cy="13581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23" name="Google Shape;323;p47"/>
          <p:cNvSpPr txBox="1"/>
          <p:nvPr>
            <p:ph idx="3" type="subTitle"/>
          </p:nvPr>
        </p:nvSpPr>
        <p:spPr>
          <a:xfrm>
            <a:off x="566250" y="2623379"/>
            <a:ext cx="3243300" cy="257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324" name="Google Shape;324;p47"/>
          <p:cNvSpPr txBox="1"/>
          <p:nvPr>
            <p:ph idx="4" type="subTitle"/>
          </p:nvPr>
        </p:nvSpPr>
        <p:spPr>
          <a:xfrm>
            <a:off x="5226525" y="2609598"/>
            <a:ext cx="3243300" cy="270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325" name="Google Shape;325;p47"/>
          <p:cNvSpPr/>
          <p:nvPr>
            <p:ph idx="5" type="pic"/>
          </p:nvPr>
        </p:nvSpPr>
        <p:spPr>
          <a:xfrm>
            <a:off x="566250" y="1189475"/>
            <a:ext cx="3153300" cy="1408200"/>
          </a:xfrm>
          <a:prstGeom prst="rect">
            <a:avLst/>
          </a:prstGeom>
          <a:noFill/>
          <a:ln>
            <a:noFill/>
          </a:ln>
        </p:spPr>
      </p:sp>
      <p:sp>
        <p:nvSpPr>
          <p:cNvPr id="326" name="Google Shape;326;p47"/>
          <p:cNvSpPr/>
          <p:nvPr>
            <p:ph idx="6" type="pic"/>
          </p:nvPr>
        </p:nvSpPr>
        <p:spPr>
          <a:xfrm>
            <a:off x="5226525" y="1189475"/>
            <a:ext cx="3153300" cy="1408200"/>
          </a:xfrm>
          <a:prstGeom prst="rect">
            <a:avLst/>
          </a:prstGeom>
          <a:noFill/>
          <a:ln>
            <a:noFill/>
          </a:ln>
        </p:spPr>
      </p:sp>
    </p:spTree>
  </p:cSld>
  <p:clrMapOvr>
    <a:masterClrMapping/>
  </p:clrMapOvr>
  <p:extLst>
    <p:ext uri="{DCECCB84-F9BA-43D5-87BE-67443E8EF086}">
      <p15:sldGuideLst>
        <p15:guide id="1" orient="horz" pos="1473">
          <p15:clr>
            <a:srgbClr val="E46962"/>
          </p15:clr>
        </p15:guide>
        <p15:guide id="2" orient="horz" pos="2689">
          <p15:clr>
            <a:srgbClr val="E46962"/>
          </p15:clr>
        </p15:guide>
        <p15:guide id="3" pos="3292">
          <p15:clr>
            <a:srgbClr val="E46962"/>
          </p15:clr>
        </p15:guide>
        <p15:guide id="4" orient="horz" pos="1636">
          <p15:clr>
            <a:srgbClr val="E46962"/>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 image 2">
  <p:cSld name="MAIN_POINT_2">
    <p:spTree>
      <p:nvGrpSpPr>
        <p:cNvPr id="327" name="Shape 327"/>
        <p:cNvGrpSpPr/>
        <p:nvPr/>
      </p:nvGrpSpPr>
      <p:grpSpPr>
        <a:xfrm>
          <a:off x="0" y="0"/>
          <a:ext cx="0" cy="0"/>
          <a:chOff x="0" y="0"/>
          <a:chExt cx="0" cy="0"/>
        </a:xfrm>
      </p:grpSpPr>
      <p:sp>
        <p:nvSpPr>
          <p:cNvPr id="328" name="Google Shape;328;p48"/>
          <p:cNvSpPr/>
          <p:nvPr/>
        </p:nvSpPr>
        <p:spPr>
          <a:xfrm>
            <a:off x="0" y="3249700"/>
            <a:ext cx="9144000" cy="1905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29" name="Google Shape;329;p48"/>
          <p:cNvSpPr/>
          <p:nvPr>
            <p:ph idx="2" type="pic"/>
          </p:nvPr>
        </p:nvSpPr>
        <p:spPr>
          <a:xfrm>
            <a:off x="560300" y="1522125"/>
            <a:ext cx="3922200" cy="3046800"/>
          </a:xfrm>
          <a:prstGeom prst="rect">
            <a:avLst/>
          </a:prstGeom>
          <a:noFill/>
          <a:ln>
            <a:noFill/>
          </a:ln>
        </p:spPr>
      </p:sp>
      <p:sp>
        <p:nvSpPr>
          <p:cNvPr id="330" name="Google Shape;330;p48"/>
          <p:cNvSpPr txBox="1"/>
          <p:nvPr>
            <p:ph type="title"/>
          </p:nvPr>
        </p:nvSpPr>
        <p:spPr>
          <a:xfrm>
            <a:off x="566250" y="445025"/>
            <a:ext cx="4093500" cy="10770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31" name="Google Shape;331;p48"/>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32" name="Google Shape;332;p48"/>
          <p:cNvSpPr/>
          <p:nvPr/>
        </p:nvSpPr>
        <p:spPr>
          <a:xfrm>
            <a:off x="4855875" y="445025"/>
            <a:ext cx="37260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8"/>
          <p:cNvSpPr/>
          <p:nvPr/>
        </p:nvSpPr>
        <p:spPr>
          <a:xfrm>
            <a:off x="4855875" y="1584275"/>
            <a:ext cx="37260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8"/>
          <p:cNvSpPr/>
          <p:nvPr/>
        </p:nvSpPr>
        <p:spPr>
          <a:xfrm>
            <a:off x="4855875" y="2723525"/>
            <a:ext cx="37260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8"/>
          <p:cNvSpPr txBox="1"/>
          <p:nvPr>
            <p:ph idx="1" type="body"/>
          </p:nvPr>
        </p:nvSpPr>
        <p:spPr>
          <a:xfrm>
            <a:off x="5481550" y="609875"/>
            <a:ext cx="2972700" cy="663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36" name="Google Shape;336;p48"/>
          <p:cNvSpPr txBox="1"/>
          <p:nvPr>
            <p:ph idx="3" type="body"/>
          </p:nvPr>
        </p:nvSpPr>
        <p:spPr>
          <a:xfrm>
            <a:off x="5481550" y="1749127"/>
            <a:ext cx="2972700" cy="663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37" name="Google Shape;337;p48"/>
          <p:cNvSpPr txBox="1"/>
          <p:nvPr>
            <p:ph idx="4" type="body"/>
          </p:nvPr>
        </p:nvSpPr>
        <p:spPr>
          <a:xfrm>
            <a:off x="5481550" y="2888379"/>
            <a:ext cx="2972700" cy="663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38" name="Google Shape;338;p48"/>
          <p:cNvSpPr txBox="1"/>
          <p:nvPr/>
        </p:nvSpPr>
        <p:spPr>
          <a:xfrm>
            <a:off x="5041100" y="79197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1</a:t>
            </a:r>
            <a:endParaRPr b="1">
              <a:solidFill>
                <a:schemeClr val="accent1"/>
              </a:solidFill>
              <a:latin typeface="Inter"/>
              <a:ea typeface="Inter"/>
              <a:cs typeface="Inter"/>
              <a:sym typeface="Inter"/>
            </a:endParaRPr>
          </a:p>
        </p:txBody>
      </p:sp>
      <p:sp>
        <p:nvSpPr>
          <p:cNvPr id="339" name="Google Shape;339;p48"/>
          <p:cNvSpPr txBox="1"/>
          <p:nvPr/>
        </p:nvSpPr>
        <p:spPr>
          <a:xfrm>
            <a:off x="5041100" y="193122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2</a:t>
            </a:r>
            <a:endParaRPr b="1">
              <a:solidFill>
                <a:schemeClr val="accent1"/>
              </a:solidFill>
              <a:latin typeface="Inter"/>
              <a:ea typeface="Inter"/>
              <a:cs typeface="Inter"/>
              <a:sym typeface="Inter"/>
            </a:endParaRPr>
          </a:p>
        </p:txBody>
      </p:sp>
      <p:sp>
        <p:nvSpPr>
          <p:cNvPr id="340" name="Google Shape;340;p48"/>
          <p:cNvSpPr txBox="1"/>
          <p:nvPr/>
        </p:nvSpPr>
        <p:spPr>
          <a:xfrm>
            <a:off x="5041100" y="307047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3</a:t>
            </a:r>
            <a:endParaRPr b="1">
              <a:solidFill>
                <a:schemeClr val="accent1"/>
              </a:solidFill>
              <a:latin typeface="Inter"/>
              <a:ea typeface="Inter"/>
              <a:cs typeface="Inter"/>
              <a:sym typeface="Inte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an image and 4 bullets">
  <p:cSld name="MAIN_POINT_1_2">
    <p:spTree>
      <p:nvGrpSpPr>
        <p:cNvPr id="341" name="Shape 341"/>
        <p:cNvGrpSpPr/>
        <p:nvPr/>
      </p:nvGrpSpPr>
      <p:grpSpPr>
        <a:xfrm>
          <a:off x="0" y="0"/>
          <a:ext cx="0" cy="0"/>
          <a:chOff x="0" y="0"/>
          <a:chExt cx="0" cy="0"/>
        </a:xfrm>
      </p:grpSpPr>
      <p:sp>
        <p:nvSpPr>
          <p:cNvPr id="342" name="Google Shape;342;p49"/>
          <p:cNvSpPr/>
          <p:nvPr/>
        </p:nvSpPr>
        <p:spPr>
          <a:xfrm>
            <a:off x="4902575"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9"/>
          <p:cNvSpPr/>
          <p:nvPr>
            <p:ph idx="2" type="pic"/>
          </p:nvPr>
        </p:nvSpPr>
        <p:spPr>
          <a:xfrm>
            <a:off x="4977275" y="0"/>
            <a:ext cx="4166700" cy="5143500"/>
          </a:xfrm>
          <a:prstGeom prst="rect">
            <a:avLst/>
          </a:prstGeom>
          <a:noFill/>
          <a:ln>
            <a:noFill/>
          </a:ln>
        </p:spPr>
      </p:sp>
      <p:sp>
        <p:nvSpPr>
          <p:cNvPr id="344" name="Google Shape;344;p49"/>
          <p:cNvSpPr txBox="1"/>
          <p:nvPr>
            <p:ph type="title"/>
          </p:nvPr>
        </p:nvSpPr>
        <p:spPr>
          <a:xfrm>
            <a:off x="566250" y="445025"/>
            <a:ext cx="4093500" cy="1077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45" name="Google Shape;345;p49"/>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46" name="Google Shape;346;p49"/>
          <p:cNvSpPr/>
          <p:nvPr/>
        </p:nvSpPr>
        <p:spPr>
          <a:xfrm>
            <a:off x="566250" y="1377275"/>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9"/>
          <p:cNvSpPr txBox="1"/>
          <p:nvPr>
            <p:ph idx="1" type="body"/>
          </p:nvPr>
        </p:nvSpPr>
        <p:spPr>
          <a:xfrm>
            <a:off x="1000350" y="1455825"/>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48" name="Google Shape;348;p49"/>
          <p:cNvSpPr/>
          <p:nvPr/>
        </p:nvSpPr>
        <p:spPr>
          <a:xfrm>
            <a:off x="566250" y="2191200"/>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9"/>
          <p:cNvSpPr txBox="1"/>
          <p:nvPr>
            <p:ph idx="3" type="body"/>
          </p:nvPr>
        </p:nvSpPr>
        <p:spPr>
          <a:xfrm>
            <a:off x="1000350" y="2269750"/>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50" name="Google Shape;350;p49"/>
          <p:cNvSpPr/>
          <p:nvPr/>
        </p:nvSpPr>
        <p:spPr>
          <a:xfrm>
            <a:off x="566250" y="3005125"/>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9"/>
          <p:cNvSpPr txBox="1"/>
          <p:nvPr>
            <p:ph idx="4" type="body"/>
          </p:nvPr>
        </p:nvSpPr>
        <p:spPr>
          <a:xfrm>
            <a:off x="1000350" y="3083675"/>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52" name="Google Shape;352;p49"/>
          <p:cNvSpPr/>
          <p:nvPr/>
        </p:nvSpPr>
        <p:spPr>
          <a:xfrm>
            <a:off x="566250" y="3819050"/>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9"/>
          <p:cNvSpPr txBox="1"/>
          <p:nvPr>
            <p:ph idx="5" type="body"/>
          </p:nvPr>
        </p:nvSpPr>
        <p:spPr>
          <a:xfrm>
            <a:off x="1000350" y="3897600"/>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54" name="Google Shape;354;p49"/>
          <p:cNvSpPr txBox="1"/>
          <p:nvPr/>
        </p:nvSpPr>
        <p:spPr>
          <a:xfrm>
            <a:off x="580725" y="1648877"/>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
        <p:nvSpPr>
          <p:cNvPr id="355" name="Google Shape;355;p49"/>
          <p:cNvSpPr txBox="1"/>
          <p:nvPr/>
        </p:nvSpPr>
        <p:spPr>
          <a:xfrm>
            <a:off x="580725" y="2462802"/>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
        <p:nvSpPr>
          <p:cNvPr id="356" name="Google Shape;356;p49"/>
          <p:cNvSpPr txBox="1"/>
          <p:nvPr/>
        </p:nvSpPr>
        <p:spPr>
          <a:xfrm>
            <a:off x="580725" y="3276727"/>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
        <p:nvSpPr>
          <p:cNvPr id="357" name="Google Shape;357;p49"/>
          <p:cNvSpPr txBox="1"/>
          <p:nvPr/>
        </p:nvSpPr>
        <p:spPr>
          <a:xfrm>
            <a:off x="580725" y="4090652"/>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an image and 4 bullets 1">
  <p:cSld name="MAIN_POINT_1_2_1">
    <p:spTree>
      <p:nvGrpSpPr>
        <p:cNvPr id="358" name="Shape 358"/>
        <p:cNvGrpSpPr/>
        <p:nvPr/>
      </p:nvGrpSpPr>
      <p:grpSpPr>
        <a:xfrm>
          <a:off x="0" y="0"/>
          <a:ext cx="0" cy="0"/>
          <a:chOff x="0" y="0"/>
          <a:chExt cx="0" cy="0"/>
        </a:xfrm>
      </p:grpSpPr>
      <p:sp>
        <p:nvSpPr>
          <p:cNvPr id="359" name="Google Shape;359;p50"/>
          <p:cNvSpPr/>
          <p:nvPr/>
        </p:nvSpPr>
        <p:spPr>
          <a:xfrm>
            <a:off x="4902575"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0"/>
          <p:cNvSpPr/>
          <p:nvPr>
            <p:ph idx="2" type="pic"/>
          </p:nvPr>
        </p:nvSpPr>
        <p:spPr>
          <a:xfrm>
            <a:off x="4977275" y="0"/>
            <a:ext cx="4166700" cy="5143500"/>
          </a:xfrm>
          <a:prstGeom prst="rect">
            <a:avLst/>
          </a:prstGeom>
          <a:noFill/>
          <a:ln>
            <a:noFill/>
          </a:ln>
        </p:spPr>
      </p:sp>
      <p:sp>
        <p:nvSpPr>
          <p:cNvPr id="361" name="Google Shape;361;p50"/>
          <p:cNvSpPr txBox="1"/>
          <p:nvPr>
            <p:ph type="title"/>
          </p:nvPr>
        </p:nvSpPr>
        <p:spPr>
          <a:xfrm>
            <a:off x="566250" y="445025"/>
            <a:ext cx="4093500" cy="937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62" name="Google Shape;362;p50"/>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63" name="Google Shape;363;p50"/>
          <p:cNvSpPr txBox="1"/>
          <p:nvPr>
            <p:ph idx="1" type="body"/>
          </p:nvPr>
        </p:nvSpPr>
        <p:spPr>
          <a:xfrm>
            <a:off x="566250" y="1382725"/>
            <a:ext cx="3986700" cy="3280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1"/>
              </a:buClr>
              <a:buSzPts val="1100"/>
              <a:buChar char="✓"/>
              <a:defRPr/>
            </a:lvl1pPr>
            <a:lvl2pPr indent="-298450" lvl="1" marL="914400">
              <a:spcBef>
                <a:spcPts val="0"/>
              </a:spcBef>
              <a:spcAft>
                <a:spcPts val="0"/>
              </a:spcAft>
              <a:buClr>
                <a:schemeClr val="accent1"/>
              </a:buClr>
              <a:buSzPts val="1100"/>
              <a:buChar char="✓"/>
              <a:defRPr/>
            </a:lvl2pPr>
            <a:lvl3pPr indent="-298450" lvl="2" marL="1371600">
              <a:spcBef>
                <a:spcPts val="0"/>
              </a:spcBef>
              <a:spcAft>
                <a:spcPts val="0"/>
              </a:spcAft>
              <a:buClr>
                <a:schemeClr val="accent1"/>
              </a:buClr>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an image  + text">
  <p:cSld name="MAIN_POINT_1_1_1">
    <p:spTree>
      <p:nvGrpSpPr>
        <p:cNvPr id="364" name="Shape 364"/>
        <p:cNvGrpSpPr/>
        <p:nvPr/>
      </p:nvGrpSpPr>
      <p:grpSpPr>
        <a:xfrm>
          <a:off x="0" y="0"/>
          <a:ext cx="0" cy="0"/>
          <a:chOff x="0" y="0"/>
          <a:chExt cx="0" cy="0"/>
        </a:xfrm>
      </p:grpSpPr>
      <p:sp>
        <p:nvSpPr>
          <p:cNvPr id="365" name="Google Shape;365;p51"/>
          <p:cNvSpPr/>
          <p:nvPr/>
        </p:nvSpPr>
        <p:spPr>
          <a:xfrm>
            <a:off x="298825" y="2566200"/>
            <a:ext cx="8544600" cy="57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66" name="Google Shape;366;p51"/>
          <p:cNvSpPr/>
          <p:nvPr>
            <p:ph idx="2" type="pic"/>
          </p:nvPr>
        </p:nvSpPr>
        <p:spPr>
          <a:xfrm>
            <a:off x="100" y="2624050"/>
            <a:ext cx="9144000" cy="2519700"/>
          </a:xfrm>
          <a:prstGeom prst="rect">
            <a:avLst/>
          </a:prstGeom>
          <a:noFill/>
          <a:ln>
            <a:noFill/>
          </a:ln>
        </p:spPr>
      </p:sp>
      <p:sp>
        <p:nvSpPr>
          <p:cNvPr id="367" name="Google Shape;367;p51"/>
          <p:cNvSpPr txBox="1"/>
          <p:nvPr>
            <p:ph type="title"/>
          </p:nvPr>
        </p:nvSpPr>
        <p:spPr>
          <a:xfrm>
            <a:off x="765725" y="445025"/>
            <a:ext cx="3586200" cy="1758000"/>
          </a:xfrm>
          <a:prstGeom prst="rect">
            <a:avLst/>
          </a:prstGeom>
        </p:spPr>
        <p:txBody>
          <a:bodyPr anchorCtr="0" anchor="t" bIns="91425" lIns="91425" spcFirstLastPara="1" rIns="91425" wrap="square" tIns="91425">
            <a:noAutofit/>
          </a:bodyPr>
          <a:lstStyle>
            <a:lvl1pPr lvl="0">
              <a:spcBef>
                <a:spcPts val="0"/>
              </a:spcBef>
              <a:spcAft>
                <a:spcPts val="0"/>
              </a:spcAft>
              <a:buSzPts val="1900"/>
              <a:buNone/>
              <a:defRPr sz="19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68" name="Google Shape;368;p51"/>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369" name="Google Shape;369;p51"/>
          <p:cNvSpPr txBox="1"/>
          <p:nvPr>
            <p:ph idx="1" type="body"/>
          </p:nvPr>
        </p:nvSpPr>
        <p:spPr>
          <a:xfrm>
            <a:off x="4351650" y="445025"/>
            <a:ext cx="4226100" cy="2010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70" name="Google Shape;370;p51"/>
          <p:cNvSpPr/>
          <p:nvPr/>
        </p:nvSpPr>
        <p:spPr>
          <a:xfrm>
            <a:off x="566250" y="445025"/>
            <a:ext cx="84600" cy="1077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1">
  <p:cSld name="TITLE_AND_BODY_1_1_1_2">
    <p:spTree>
      <p:nvGrpSpPr>
        <p:cNvPr id="371" name="Shape 371"/>
        <p:cNvGrpSpPr/>
        <p:nvPr/>
      </p:nvGrpSpPr>
      <p:grpSpPr>
        <a:xfrm>
          <a:off x="0" y="0"/>
          <a:ext cx="0" cy="0"/>
          <a:chOff x="0" y="0"/>
          <a:chExt cx="0" cy="0"/>
        </a:xfrm>
      </p:grpSpPr>
      <p:sp>
        <p:nvSpPr>
          <p:cNvPr id="372" name="Google Shape;372;p52"/>
          <p:cNvSpPr/>
          <p:nvPr/>
        </p:nvSpPr>
        <p:spPr>
          <a:xfrm>
            <a:off x="3322875" y="4474775"/>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2"/>
          <p:cNvSpPr/>
          <p:nvPr/>
        </p:nvSpPr>
        <p:spPr>
          <a:xfrm>
            <a:off x="6079500" y="4474775"/>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2"/>
          <p:cNvSpPr/>
          <p:nvPr/>
        </p:nvSpPr>
        <p:spPr>
          <a:xfrm>
            <a:off x="645900" y="4474800"/>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376" name="Google Shape;376;p52"/>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grpSp>
        <p:nvGrpSpPr>
          <p:cNvPr id="377" name="Google Shape;377;p52"/>
          <p:cNvGrpSpPr/>
          <p:nvPr/>
        </p:nvGrpSpPr>
        <p:grpSpPr>
          <a:xfrm>
            <a:off x="565200" y="1607413"/>
            <a:ext cx="2577600" cy="2867388"/>
            <a:chOff x="565200" y="1607413"/>
            <a:chExt cx="2577600" cy="2867388"/>
          </a:xfrm>
        </p:grpSpPr>
        <p:sp>
          <p:nvSpPr>
            <p:cNvPr id="378" name="Google Shape;378;p52"/>
            <p:cNvSpPr/>
            <p:nvPr/>
          </p:nvSpPr>
          <p:spPr>
            <a:xfrm>
              <a:off x="565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379" name="Google Shape;379;p52"/>
            <p:cNvSpPr/>
            <p:nvPr/>
          </p:nvSpPr>
          <p:spPr>
            <a:xfrm>
              <a:off x="1622250" y="1607413"/>
              <a:ext cx="463500" cy="463500"/>
            </a:xfrm>
            <a:prstGeom prst="ellipse">
              <a:avLst/>
            </a:prstGeom>
            <a:solidFill>
              <a:srgbClr val="FFFFFF"/>
            </a:solidFill>
            <a:ln cap="flat" cmpd="sng" w="19050">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380" name="Google Shape;380;p52"/>
          <p:cNvGrpSpPr/>
          <p:nvPr/>
        </p:nvGrpSpPr>
        <p:grpSpPr>
          <a:xfrm>
            <a:off x="3283200" y="1607425"/>
            <a:ext cx="2577600" cy="2867375"/>
            <a:chOff x="3283200" y="1607425"/>
            <a:chExt cx="2577600" cy="2867375"/>
          </a:xfrm>
        </p:grpSpPr>
        <p:sp>
          <p:nvSpPr>
            <p:cNvPr id="381" name="Google Shape;381;p52"/>
            <p:cNvSpPr/>
            <p:nvPr/>
          </p:nvSpPr>
          <p:spPr>
            <a:xfrm>
              <a:off x="3283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382" name="Google Shape;382;p52"/>
            <p:cNvSpPr/>
            <p:nvPr/>
          </p:nvSpPr>
          <p:spPr>
            <a:xfrm>
              <a:off x="4340250" y="1607425"/>
              <a:ext cx="463500" cy="463500"/>
            </a:xfrm>
            <a:prstGeom prst="ellipse">
              <a:avLst/>
            </a:prstGeom>
            <a:solidFill>
              <a:srgbClr val="FFFFFF"/>
            </a:solidFill>
            <a:ln cap="flat" cmpd="sng" w="19050">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383" name="Google Shape;383;p52"/>
          <p:cNvGrpSpPr/>
          <p:nvPr/>
        </p:nvGrpSpPr>
        <p:grpSpPr>
          <a:xfrm>
            <a:off x="6001200" y="1607425"/>
            <a:ext cx="2577600" cy="2867375"/>
            <a:chOff x="6001200" y="1607425"/>
            <a:chExt cx="2577600" cy="2867375"/>
          </a:xfrm>
        </p:grpSpPr>
        <p:sp>
          <p:nvSpPr>
            <p:cNvPr id="384" name="Google Shape;384;p52"/>
            <p:cNvSpPr/>
            <p:nvPr/>
          </p:nvSpPr>
          <p:spPr>
            <a:xfrm>
              <a:off x="6001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385" name="Google Shape;385;p52"/>
            <p:cNvSpPr/>
            <p:nvPr/>
          </p:nvSpPr>
          <p:spPr>
            <a:xfrm>
              <a:off x="7058250" y="1607425"/>
              <a:ext cx="463500" cy="463500"/>
            </a:xfrm>
            <a:prstGeom prst="ellipse">
              <a:avLst/>
            </a:prstGeom>
            <a:solidFill>
              <a:srgbClr val="FFFFFF"/>
            </a:solidFill>
            <a:ln cap="flat" cmpd="sng" w="19050">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sp>
        <p:nvSpPr>
          <p:cNvPr id="386" name="Google Shape;386;p52"/>
          <p:cNvSpPr txBox="1"/>
          <p:nvPr/>
        </p:nvSpPr>
        <p:spPr>
          <a:xfrm>
            <a:off x="1607350" y="1619450"/>
            <a:ext cx="485700" cy="43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accent1"/>
                </a:solidFill>
                <a:latin typeface="Inter"/>
                <a:ea typeface="Inter"/>
                <a:cs typeface="Inter"/>
                <a:sym typeface="Inter"/>
              </a:rPr>
              <a:t>1</a:t>
            </a:r>
            <a:endParaRPr b="1">
              <a:solidFill>
                <a:schemeClr val="accent1"/>
              </a:solidFill>
              <a:latin typeface="Inter"/>
              <a:ea typeface="Inter"/>
              <a:cs typeface="Inter"/>
              <a:sym typeface="Inter"/>
            </a:endParaRPr>
          </a:p>
        </p:txBody>
      </p:sp>
      <p:sp>
        <p:nvSpPr>
          <p:cNvPr id="387" name="Google Shape;387;p52"/>
          <p:cNvSpPr txBox="1"/>
          <p:nvPr/>
        </p:nvSpPr>
        <p:spPr>
          <a:xfrm>
            <a:off x="4329575" y="1619450"/>
            <a:ext cx="485700" cy="43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accent1"/>
                </a:solidFill>
                <a:latin typeface="Inter"/>
                <a:ea typeface="Inter"/>
                <a:cs typeface="Inter"/>
                <a:sym typeface="Inter"/>
              </a:rPr>
              <a:t>2</a:t>
            </a:r>
            <a:endParaRPr b="1">
              <a:solidFill>
                <a:schemeClr val="accent1"/>
              </a:solidFill>
              <a:latin typeface="Inter"/>
              <a:ea typeface="Inter"/>
              <a:cs typeface="Inter"/>
              <a:sym typeface="Inter"/>
            </a:endParaRPr>
          </a:p>
        </p:txBody>
      </p:sp>
      <p:sp>
        <p:nvSpPr>
          <p:cNvPr id="388" name="Google Shape;388;p52"/>
          <p:cNvSpPr txBox="1"/>
          <p:nvPr/>
        </p:nvSpPr>
        <p:spPr>
          <a:xfrm>
            <a:off x="7050950" y="1619450"/>
            <a:ext cx="485700" cy="43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accent1"/>
                </a:solidFill>
                <a:latin typeface="Inter"/>
                <a:ea typeface="Inter"/>
                <a:cs typeface="Inter"/>
                <a:sym typeface="Inter"/>
              </a:rPr>
              <a:t>3</a:t>
            </a:r>
            <a:endParaRPr b="1">
              <a:solidFill>
                <a:schemeClr val="accent1"/>
              </a:solidFill>
              <a:latin typeface="Inter"/>
              <a:ea typeface="Inter"/>
              <a:cs typeface="Inter"/>
              <a:sym typeface="Inter"/>
            </a:endParaRPr>
          </a:p>
        </p:txBody>
      </p:sp>
      <p:sp>
        <p:nvSpPr>
          <p:cNvPr id="389" name="Google Shape;389;p52"/>
          <p:cNvSpPr txBox="1"/>
          <p:nvPr>
            <p:ph idx="1" type="body"/>
          </p:nvPr>
        </p:nvSpPr>
        <p:spPr>
          <a:xfrm>
            <a:off x="7267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90" name="Google Shape;390;p52"/>
          <p:cNvSpPr txBox="1"/>
          <p:nvPr>
            <p:ph idx="2" type="body"/>
          </p:nvPr>
        </p:nvSpPr>
        <p:spPr>
          <a:xfrm>
            <a:off x="344130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91" name="Google Shape;391;p52"/>
          <p:cNvSpPr txBox="1"/>
          <p:nvPr>
            <p:ph idx="3" type="body"/>
          </p:nvPr>
        </p:nvSpPr>
        <p:spPr>
          <a:xfrm>
            <a:off x="61558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v2 1">
  <p:cSld name="TITLE_AND_BODY_1_1_1_1_2">
    <p:spTree>
      <p:nvGrpSpPr>
        <p:cNvPr id="392" name="Shape 392"/>
        <p:cNvGrpSpPr/>
        <p:nvPr/>
      </p:nvGrpSpPr>
      <p:grpSpPr>
        <a:xfrm>
          <a:off x="0" y="0"/>
          <a:ext cx="0" cy="0"/>
          <a:chOff x="0" y="0"/>
          <a:chExt cx="0" cy="0"/>
        </a:xfrm>
      </p:grpSpPr>
      <p:sp>
        <p:nvSpPr>
          <p:cNvPr id="393" name="Google Shape;393;p53"/>
          <p:cNvSpPr/>
          <p:nvPr/>
        </p:nvSpPr>
        <p:spPr>
          <a:xfrm>
            <a:off x="0" y="0"/>
            <a:ext cx="9144000" cy="38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3"/>
          <p:cNvSpPr/>
          <p:nvPr/>
        </p:nvSpPr>
        <p:spPr>
          <a:xfrm>
            <a:off x="3322875" y="4474775"/>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3"/>
          <p:cNvSpPr/>
          <p:nvPr/>
        </p:nvSpPr>
        <p:spPr>
          <a:xfrm>
            <a:off x="6079500" y="4474775"/>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3"/>
          <p:cNvSpPr/>
          <p:nvPr/>
        </p:nvSpPr>
        <p:spPr>
          <a:xfrm>
            <a:off x="645900" y="4474800"/>
            <a:ext cx="2418600" cy="9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000"/>
              <a:buNone/>
              <a:defRPr>
                <a:solidFill>
                  <a:schemeClr val="dk1"/>
                </a:solidFill>
              </a:defRPr>
            </a:lvl1pPr>
            <a:lvl2pPr lvl="1">
              <a:spcBef>
                <a:spcPts val="0"/>
              </a:spcBef>
              <a:spcAft>
                <a:spcPts val="0"/>
              </a:spcAft>
              <a:buClr>
                <a:schemeClr val="dk1"/>
              </a:buClr>
              <a:buSzPts val="2000"/>
              <a:buNone/>
              <a:defRPr>
                <a:solidFill>
                  <a:schemeClr val="dk1"/>
                </a:solidFill>
              </a:defRPr>
            </a:lvl2pPr>
            <a:lvl3pPr lvl="2">
              <a:spcBef>
                <a:spcPts val="0"/>
              </a:spcBef>
              <a:spcAft>
                <a:spcPts val="0"/>
              </a:spcAft>
              <a:buClr>
                <a:schemeClr val="dk1"/>
              </a:buClr>
              <a:buSzPts val="2000"/>
              <a:buNone/>
              <a:defRPr>
                <a:solidFill>
                  <a:schemeClr val="dk1"/>
                </a:solidFill>
              </a:defRPr>
            </a:lvl3pPr>
            <a:lvl4pPr lvl="3">
              <a:spcBef>
                <a:spcPts val="0"/>
              </a:spcBef>
              <a:spcAft>
                <a:spcPts val="0"/>
              </a:spcAft>
              <a:buClr>
                <a:schemeClr val="dk1"/>
              </a:buClr>
              <a:buSzPts val="2000"/>
              <a:buNone/>
              <a:defRPr>
                <a:solidFill>
                  <a:schemeClr val="dk1"/>
                </a:solidFill>
              </a:defRPr>
            </a:lvl4pPr>
            <a:lvl5pPr lvl="4">
              <a:spcBef>
                <a:spcPts val="0"/>
              </a:spcBef>
              <a:spcAft>
                <a:spcPts val="0"/>
              </a:spcAft>
              <a:buClr>
                <a:schemeClr val="dk1"/>
              </a:buClr>
              <a:buSzPts val="2000"/>
              <a:buNone/>
              <a:defRPr>
                <a:solidFill>
                  <a:schemeClr val="dk1"/>
                </a:solidFill>
              </a:defRPr>
            </a:lvl5pPr>
            <a:lvl6pPr lvl="5">
              <a:spcBef>
                <a:spcPts val="0"/>
              </a:spcBef>
              <a:spcAft>
                <a:spcPts val="0"/>
              </a:spcAft>
              <a:buClr>
                <a:schemeClr val="dk1"/>
              </a:buClr>
              <a:buSzPts val="2000"/>
              <a:buNone/>
              <a:defRPr>
                <a:solidFill>
                  <a:schemeClr val="dk1"/>
                </a:solidFill>
              </a:defRPr>
            </a:lvl6pPr>
            <a:lvl7pPr lvl="6">
              <a:spcBef>
                <a:spcPts val="0"/>
              </a:spcBef>
              <a:spcAft>
                <a:spcPts val="0"/>
              </a:spcAft>
              <a:buClr>
                <a:schemeClr val="dk1"/>
              </a:buClr>
              <a:buSzPts val="2000"/>
              <a:buNone/>
              <a:defRPr>
                <a:solidFill>
                  <a:schemeClr val="dk1"/>
                </a:solidFill>
              </a:defRPr>
            </a:lvl7pPr>
            <a:lvl8pPr lvl="7">
              <a:spcBef>
                <a:spcPts val="0"/>
              </a:spcBef>
              <a:spcAft>
                <a:spcPts val="0"/>
              </a:spcAft>
              <a:buClr>
                <a:schemeClr val="dk1"/>
              </a:buClr>
              <a:buSzPts val="2000"/>
              <a:buNone/>
              <a:defRPr>
                <a:solidFill>
                  <a:schemeClr val="dk1"/>
                </a:solidFill>
              </a:defRPr>
            </a:lvl8pPr>
            <a:lvl9pPr lvl="8">
              <a:spcBef>
                <a:spcPts val="0"/>
              </a:spcBef>
              <a:spcAft>
                <a:spcPts val="0"/>
              </a:spcAft>
              <a:buClr>
                <a:schemeClr val="dk1"/>
              </a:buClr>
              <a:buSzPts val="2000"/>
              <a:buNone/>
              <a:defRPr>
                <a:solidFill>
                  <a:schemeClr val="dk1"/>
                </a:solidFill>
              </a:defRPr>
            </a:lvl9pPr>
          </a:lstStyle>
          <a:p/>
        </p:txBody>
      </p:sp>
      <p:sp>
        <p:nvSpPr>
          <p:cNvPr id="398" name="Google Shape;398;p53"/>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grpSp>
        <p:nvGrpSpPr>
          <p:cNvPr id="399" name="Google Shape;399;p53"/>
          <p:cNvGrpSpPr/>
          <p:nvPr/>
        </p:nvGrpSpPr>
        <p:grpSpPr>
          <a:xfrm>
            <a:off x="565200" y="1608200"/>
            <a:ext cx="2577600" cy="2866600"/>
            <a:chOff x="565200" y="1608200"/>
            <a:chExt cx="2577600" cy="2866600"/>
          </a:xfrm>
        </p:grpSpPr>
        <p:sp>
          <p:nvSpPr>
            <p:cNvPr id="400" name="Google Shape;400;p53"/>
            <p:cNvSpPr/>
            <p:nvPr/>
          </p:nvSpPr>
          <p:spPr>
            <a:xfrm>
              <a:off x="565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401" name="Google Shape;401;p53"/>
            <p:cNvSpPr/>
            <p:nvPr/>
          </p:nvSpPr>
          <p:spPr>
            <a:xfrm>
              <a:off x="1561600" y="1608200"/>
              <a:ext cx="510600" cy="510600"/>
            </a:xfrm>
            <a:prstGeom prst="ellipse">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402" name="Google Shape;402;p53"/>
          <p:cNvGrpSpPr/>
          <p:nvPr/>
        </p:nvGrpSpPr>
        <p:grpSpPr>
          <a:xfrm>
            <a:off x="3283200" y="1608200"/>
            <a:ext cx="2577600" cy="2866600"/>
            <a:chOff x="3283200" y="1608200"/>
            <a:chExt cx="2577600" cy="2866600"/>
          </a:xfrm>
        </p:grpSpPr>
        <p:sp>
          <p:nvSpPr>
            <p:cNvPr id="403" name="Google Shape;403;p53"/>
            <p:cNvSpPr/>
            <p:nvPr/>
          </p:nvSpPr>
          <p:spPr>
            <a:xfrm>
              <a:off x="3283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404" name="Google Shape;404;p53"/>
            <p:cNvSpPr/>
            <p:nvPr/>
          </p:nvSpPr>
          <p:spPr>
            <a:xfrm>
              <a:off x="4316700" y="1608200"/>
              <a:ext cx="510600" cy="510600"/>
            </a:xfrm>
            <a:prstGeom prst="ellipse">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grpSp>
        <p:nvGrpSpPr>
          <p:cNvPr id="405" name="Google Shape;405;p53"/>
          <p:cNvGrpSpPr/>
          <p:nvPr/>
        </p:nvGrpSpPr>
        <p:grpSpPr>
          <a:xfrm>
            <a:off x="6001200" y="1608200"/>
            <a:ext cx="2577600" cy="2866600"/>
            <a:chOff x="6001200" y="1608200"/>
            <a:chExt cx="2577600" cy="2866600"/>
          </a:xfrm>
        </p:grpSpPr>
        <p:sp>
          <p:nvSpPr>
            <p:cNvPr id="406" name="Google Shape;406;p53"/>
            <p:cNvSpPr/>
            <p:nvPr/>
          </p:nvSpPr>
          <p:spPr>
            <a:xfrm>
              <a:off x="6001200" y="1839600"/>
              <a:ext cx="2577600" cy="2635200"/>
            </a:xfrm>
            <a:prstGeom prst="rect">
              <a:avLst/>
            </a:prstGeom>
            <a:solidFill>
              <a:srgbClr val="FFFFFF"/>
            </a:solidFill>
            <a:ln>
              <a:noFill/>
            </a:ln>
            <a:effectLst>
              <a:outerShdw blurRad="314325" rotWithShape="0" algn="bl" dir="5100000" dist="95250">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sp>
          <p:nvSpPr>
            <p:cNvPr id="407" name="Google Shape;407;p53"/>
            <p:cNvSpPr/>
            <p:nvPr/>
          </p:nvSpPr>
          <p:spPr>
            <a:xfrm>
              <a:off x="7034700" y="1608200"/>
              <a:ext cx="510600" cy="510600"/>
            </a:xfrm>
            <a:prstGeom prst="ellipse">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Medium"/>
                <a:ea typeface="Inter Medium"/>
                <a:cs typeface="Inter Medium"/>
                <a:sym typeface="Inter Medium"/>
              </a:endParaRPr>
            </a:p>
          </p:txBody>
        </p:sp>
      </p:grpSp>
      <p:sp>
        <p:nvSpPr>
          <p:cNvPr id="408" name="Google Shape;408;p53"/>
          <p:cNvSpPr txBox="1"/>
          <p:nvPr/>
        </p:nvSpPr>
        <p:spPr>
          <a:xfrm>
            <a:off x="1566300" y="1619450"/>
            <a:ext cx="513000" cy="48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lt1"/>
                </a:solidFill>
                <a:latin typeface="Inter"/>
                <a:ea typeface="Inter"/>
                <a:cs typeface="Inter"/>
                <a:sym typeface="Inter"/>
              </a:rPr>
              <a:t>1</a:t>
            </a:r>
            <a:endParaRPr b="1">
              <a:solidFill>
                <a:schemeClr val="lt1"/>
              </a:solidFill>
              <a:latin typeface="Inter"/>
              <a:ea typeface="Inter"/>
              <a:cs typeface="Inter"/>
              <a:sym typeface="Inter"/>
            </a:endParaRPr>
          </a:p>
        </p:txBody>
      </p:sp>
      <p:sp>
        <p:nvSpPr>
          <p:cNvPr id="409" name="Google Shape;409;p53"/>
          <p:cNvSpPr txBox="1"/>
          <p:nvPr/>
        </p:nvSpPr>
        <p:spPr>
          <a:xfrm>
            <a:off x="4322725" y="1619575"/>
            <a:ext cx="513000" cy="48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lt1"/>
                </a:solidFill>
                <a:latin typeface="Inter"/>
                <a:ea typeface="Inter"/>
                <a:cs typeface="Inter"/>
                <a:sym typeface="Inter"/>
              </a:rPr>
              <a:t>2</a:t>
            </a:r>
            <a:endParaRPr b="1">
              <a:solidFill>
                <a:schemeClr val="lt1"/>
              </a:solidFill>
              <a:latin typeface="Inter"/>
              <a:ea typeface="Inter"/>
              <a:cs typeface="Inter"/>
              <a:sym typeface="Inter"/>
            </a:endParaRPr>
          </a:p>
        </p:txBody>
      </p:sp>
      <p:sp>
        <p:nvSpPr>
          <p:cNvPr id="410" name="Google Shape;410;p53"/>
          <p:cNvSpPr txBox="1"/>
          <p:nvPr/>
        </p:nvSpPr>
        <p:spPr>
          <a:xfrm>
            <a:off x="7064700" y="1619450"/>
            <a:ext cx="479700" cy="48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a:solidFill>
                  <a:schemeClr val="lt1"/>
                </a:solidFill>
                <a:latin typeface="Inter"/>
                <a:ea typeface="Inter"/>
                <a:cs typeface="Inter"/>
                <a:sym typeface="Inter"/>
              </a:rPr>
              <a:t>3</a:t>
            </a:r>
            <a:endParaRPr b="1">
              <a:solidFill>
                <a:schemeClr val="lt1"/>
              </a:solidFill>
              <a:latin typeface="Inter"/>
              <a:ea typeface="Inter"/>
              <a:cs typeface="Inter"/>
              <a:sym typeface="Inter"/>
            </a:endParaRPr>
          </a:p>
        </p:txBody>
      </p:sp>
      <p:sp>
        <p:nvSpPr>
          <p:cNvPr id="411" name="Google Shape;411;p53"/>
          <p:cNvSpPr txBox="1"/>
          <p:nvPr>
            <p:ph idx="1" type="body"/>
          </p:nvPr>
        </p:nvSpPr>
        <p:spPr>
          <a:xfrm>
            <a:off x="7267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12" name="Google Shape;412;p53"/>
          <p:cNvSpPr txBox="1"/>
          <p:nvPr>
            <p:ph idx="2" type="body"/>
          </p:nvPr>
        </p:nvSpPr>
        <p:spPr>
          <a:xfrm>
            <a:off x="344130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13" name="Google Shape;413;p53"/>
          <p:cNvSpPr txBox="1"/>
          <p:nvPr>
            <p:ph idx="3" type="body"/>
          </p:nvPr>
        </p:nvSpPr>
        <p:spPr>
          <a:xfrm>
            <a:off x="6155850" y="2105225"/>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1">
  <p:cSld name="TITLE_AND_BODY_1_2_2">
    <p:spTree>
      <p:nvGrpSpPr>
        <p:cNvPr id="414" name="Shape 414"/>
        <p:cNvGrpSpPr/>
        <p:nvPr/>
      </p:nvGrpSpPr>
      <p:grpSpPr>
        <a:xfrm>
          <a:off x="0" y="0"/>
          <a:ext cx="0" cy="0"/>
          <a:chOff x="0" y="0"/>
          <a:chExt cx="0" cy="0"/>
        </a:xfrm>
      </p:grpSpPr>
      <p:sp>
        <p:nvSpPr>
          <p:cNvPr id="415" name="Google Shape;415;p54"/>
          <p:cNvSpPr/>
          <p:nvPr/>
        </p:nvSpPr>
        <p:spPr>
          <a:xfrm>
            <a:off x="569625" y="1377275"/>
            <a:ext cx="25755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4"/>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417" name="Google Shape;417;p54"/>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418" name="Google Shape;418;p54"/>
          <p:cNvSpPr txBox="1"/>
          <p:nvPr>
            <p:ph idx="1" type="body"/>
          </p:nvPr>
        </p:nvSpPr>
        <p:spPr>
          <a:xfrm>
            <a:off x="812325" y="2376000"/>
            <a:ext cx="20901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19" name="Google Shape;419;p54"/>
          <p:cNvSpPr/>
          <p:nvPr/>
        </p:nvSpPr>
        <p:spPr>
          <a:xfrm>
            <a:off x="3287688" y="1377275"/>
            <a:ext cx="25755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4"/>
          <p:cNvSpPr/>
          <p:nvPr/>
        </p:nvSpPr>
        <p:spPr>
          <a:xfrm>
            <a:off x="6005751" y="1377275"/>
            <a:ext cx="25755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4"/>
          <p:cNvSpPr txBox="1"/>
          <p:nvPr>
            <p:ph idx="2" type="body"/>
          </p:nvPr>
        </p:nvSpPr>
        <p:spPr>
          <a:xfrm>
            <a:off x="3530400" y="2377558"/>
            <a:ext cx="20901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22" name="Google Shape;422;p54"/>
          <p:cNvSpPr txBox="1"/>
          <p:nvPr>
            <p:ph idx="3" type="body"/>
          </p:nvPr>
        </p:nvSpPr>
        <p:spPr>
          <a:xfrm>
            <a:off x="6239000" y="2377558"/>
            <a:ext cx="20901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23" name="Google Shape;423;p54"/>
          <p:cNvSpPr txBox="1"/>
          <p:nvPr>
            <p:ph idx="4" type="subTitle"/>
          </p:nvPr>
        </p:nvSpPr>
        <p:spPr>
          <a:xfrm>
            <a:off x="812325" y="1838850"/>
            <a:ext cx="2090100" cy="434400"/>
          </a:xfrm>
          <a:prstGeom prst="rect">
            <a:avLst/>
          </a:prstGeom>
        </p:spPr>
        <p:txBody>
          <a:bodyPr anchorCtr="0" anchor="ctr" bIns="91425" lIns="91425" spcFirstLastPara="1" rIns="91425" wrap="square" tIns="91425">
            <a:norm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424" name="Google Shape;424;p54"/>
          <p:cNvSpPr txBox="1"/>
          <p:nvPr>
            <p:ph idx="5" type="subTitle"/>
          </p:nvPr>
        </p:nvSpPr>
        <p:spPr>
          <a:xfrm>
            <a:off x="3464688" y="1803600"/>
            <a:ext cx="2221500" cy="504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425" name="Google Shape;425;p54"/>
          <p:cNvSpPr txBox="1"/>
          <p:nvPr>
            <p:ph idx="6" type="subTitle"/>
          </p:nvPr>
        </p:nvSpPr>
        <p:spPr>
          <a:xfrm>
            <a:off x="6182738" y="1803600"/>
            <a:ext cx="2221500" cy="504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key metrics v1">
  <p:cSld name="TITLE_AND_BODY_1_2_3">
    <p:spTree>
      <p:nvGrpSpPr>
        <p:cNvPr id="426" name="Shape 426"/>
        <p:cNvGrpSpPr/>
        <p:nvPr/>
      </p:nvGrpSpPr>
      <p:grpSpPr>
        <a:xfrm>
          <a:off x="0" y="0"/>
          <a:ext cx="0" cy="0"/>
          <a:chOff x="0" y="0"/>
          <a:chExt cx="0" cy="0"/>
        </a:xfrm>
      </p:grpSpPr>
      <p:sp>
        <p:nvSpPr>
          <p:cNvPr id="427" name="Google Shape;427;p55"/>
          <p:cNvSpPr/>
          <p:nvPr/>
        </p:nvSpPr>
        <p:spPr>
          <a:xfrm>
            <a:off x="569625" y="1377275"/>
            <a:ext cx="38442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5"/>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429" name="Google Shape;429;p55"/>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430" name="Google Shape;430;p55"/>
          <p:cNvSpPr txBox="1"/>
          <p:nvPr>
            <p:ph idx="1" type="body"/>
          </p:nvPr>
        </p:nvSpPr>
        <p:spPr>
          <a:xfrm>
            <a:off x="812325" y="2376000"/>
            <a:ext cx="33930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31" name="Google Shape;431;p55"/>
          <p:cNvSpPr txBox="1"/>
          <p:nvPr>
            <p:ph idx="2" type="subTitle"/>
          </p:nvPr>
        </p:nvSpPr>
        <p:spPr>
          <a:xfrm>
            <a:off x="812325" y="1838850"/>
            <a:ext cx="3393000" cy="434400"/>
          </a:xfrm>
          <a:prstGeom prst="rect">
            <a:avLst/>
          </a:prstGeom>
        </p:spPr>
        <p:txBody>
          <a:bodyPr anchorCtr="0" anchor="ctr" bIns="91425" lIns="91425" spcFirstLastPara="1" rIns="91425" wrap="square" tIns="91425">
            <a:normAutofit/>
          </a:bodyPr>
          <a:lstStyle>
            <a:lvl1pPr lvl="0">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9pPr>
          </a:lstStyle>
          <a:p/>
        </p:txBody>
      </p:sp>
      <p:sp>
        <p:nvSpPr>
          <p:cNvPr id="432" name="Google Shape;432;p55"/>
          <p:cNvSpPr/>
          <p:nvPr/>
        </p:nvSpPr>
        <p:spPr>
          <a:xfrm>
            <a:off x="4733550" y="1377275"/>
            <a:ext cx="38442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5"/>
          <p:cNvSpPr txBox="1"/>
          <p:nvPr>
            <p:ph idx="3" type="body"/>
          </p:nvPr>
        </p:nvSpPr>
        <p:spPr>
          <a:xfrm>
            <a:off x="4976250" y="2376000"/>
            <a:ext cx="33930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34" name="Google Shape;434;p55"/>
          <p:cNvSpPr txBox="1"/>
          <p:nvPr>
            <p:ph idx="4" type="subTitle"/>
          </p:nvPr>
        </p:nvSpPr>
        <p:spPr>
          <a:xfrm>
            <a:off x="4976250" y="1838850"/>
            <a:ext cx="3393000" cy="434400"/>
          </a:xfrm>
          <a:prstGeom prst="rect">
            <a:avLst/>
          </a:prstGeom>
        </p:spPr>
        <p:txBody>
          <a:bodyPr anchorCtr="0" anchor="ctr" bIns="91425" lIns="91425" spcFirstLastPara="1" rIns="91425" wrap="square" tIns="91425">
            <a:normAutofit/>
          </a:bodyPr>
          <a:lstStyle>
            <a:lvl1pPr lvl="0">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2200"/>
              <a:buFont typeface="Space Grotesk SemiBold"/>
              <a:buNone/>
              <a:defRPr sz="22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v2">
  <p:cSld name="TITLE_AND_BODY_1_2_1_1">
    <p:spTree>
      <p:nvGrpSpPr>
        <p:cNvPr id="435" name="Shape 435"/>
        <p:cNvGrpSpPr/>
        <p:nvPr/>
      </p:nvGrpSpPr>
      <p:grpSpPr>
        <a:xfrm>
          <a:off x="0" y="0"/>
          <a:ext cx="0" cy="0"/>
          <a:chOff x="0" y="0"/>
          <a:chExt cx="0" cy="0"/>
        </a:xfrm>
      </p:grpSpPr>
      <p:sp>
        <p:nvSpPr>
          <p:cNvPr id="436" name="Google Shape;436;p56"/>
          <p:cNvSpPr/>
          <p:nvPr/>
        </p:nvSpPr>
        <p:spPr>
          <a:xfrm rot="10800000">
            <a:off x="0" y="2566200"/>
            <a:ext cx="9144000" cy="2577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56"/>
          <p:cNvSpPr/>
          <p:nvPr/>
        </p:nvSpPr>
        <p:spPr>
          <a:xfrm>
            <a:off x="569625" y="1377275"/>
            <a:ext cx="25755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439" name="Google Shape;439;p56"/>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440" name="Google Shape;440;p56"/>
          <p:cNvSpPr txBox="1"/>
          <p:nvPr>
            <p:ph idx="1" type="body"/>
          </p:nvPr>
        </p:nvSpPr>
        <p:spPr>
          <a:xfrm>
            <a:off x="821800" y="2449762"/>
            <a:ext cx="20901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41" name="Google Shape;441;p56"/>
          <p:cNvSpPr/>
          <p:nvPr/>
        </p:nvSpPr>
        <p:spPr>
          <a:xfrm>
            <a:off x="3287700" y="1377275"/>
            <a:ext cx="25755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6"/>
          <p:cNvSpPr/>
          <p:nvPr/>
        </p:nvSpPr>
        <p:spPr>
          <a:xfrm>
            <a:off x="6005750" y="1377275"/>
            <a:ext cx="25755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6"/>
          <p:cNvSpPr txBox="1"/>
          <p:nvPr>
            <p:ph idx="2" type="body"/>
          </p:nvPr>
        </p:nvSpPr>
        <p:spPr>
          <a:xfrm>
            <a:off x="3530388" y="2449762"/>
            <a:ext cx="20901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44" name="Google Shape;444;p56"/>
          <p:cNvSpPr txBox="1"/>
          <p:nvPr>
            <p:ph idx="3" type="body"/>
          </p:nvPr>
        </p:nvSpPr>
        <p:spPr>
          <a:xfrm>
            <a:off x="6238988" y="2449762"/>
            <a:ext cx="20901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45" name="Google Shape;445;p56"/>
          <p:cNvSpPr/>
          <p:nvPr/>
        </p:nvSpPr>
        <p:spPr>
          <a:xfrm>
            <a:off x="566250"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446" name="Google Shape;446;p56"/>
          <p:cNvSpPr/>
          <p:nvPr/>
        </p:nvSpPr>
        <p:spPr>
          <a:xfrm>
            <a:off x="3295463"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447" name="Google Shape;447;p56"/>
          <p:cNvSpPr/>
          <p:nvPr/>
        </p:nvSpPr>
        <p:spPr>
          <a:xfrm>
            <a:off x="6008788"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448" name="Google Shape;448;p56"/>
          <p:cNvSpPr txBox="1"/>
          <p:nvPr>
            <p:ph idx="4" type="subTitle"/>
          </p:nvPr>
        </p:nvSpPr>
        <p:spPr>
          <a:xfrm>
            <a:off x="821800" y="1937950"/>
            <a:ext cx="20901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a:buNone/>
              <a:defRPr b="1" sz="12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2pPr>
            <a:lvl3pPr lvl="2">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3pPr>
            <a:lvl4pPr lvl="3">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4pPr>
            <a:lvl5pPr lvl="4">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5pPr>
            <a:lvl6pPr lvl="5">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6pPr>
            <a:lvl7pPr lvl="6">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7pPr>
            <a:lvl8pPr lvl="7">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8pPr>
            <a:lvl9pPr lvl="8">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9pPr>
          </a:lstStyle>
          <a:p/>
        </p:txBody>
      </p:sp>
      <p:sp>
        <p:nvSpPr>
          <p:cNvPr id="449" name="Google Shape;449;p56"/>
          <p:cNvSpPr txBox="1"/>
          <p:nvPr>
            <p:ph idx="5" type="subTitle"/>
          </p:nvPr>
        </p:nvSpPr>
        <p:spPr>
          <a:xfrm>
            <a:off x="3530388" y="1937950"/>
            <a:ext cx="20901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a:buNone/>
              <a:defRPr b="1" sz="12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2pPr>
            <a:lvl3pPr lvl="2">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3pPr>
            <a:lvl4pPr lvl="3">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4pPr>
            <a:lvl5pPr lvl="4">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5pPr>
            <a:lvl6pPr lvl="5">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6pPr>
            <a:lvl7pPr lvl="6">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7pPr>
            <a:lvl8pPr lvl="7">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8pPr>
            <a:lvl9pPr lvl="8">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9pPr>
          </a:lstStyle>
          <a:p/>
        </p:txBody>
      </p:sp>
      <p:sp>
        <p:nvSpPr>
          <p:cNvPr id="450" name="Google Shape;450;p56"/>
          <p:cNvSpPr txBox="1"/>
          <p:nvPr>
            <p:ph idx="6" type="subTitle"/>
          </p:nvPr>
        </p:nvSpPr>
        <p:spPr>
          <a:xfrm>
            <a:off x="6238988" y="1937950"/>
            <a:ext cx="20901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a:buNone/>
              <a:defRPr b="1" sz="12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2pPr>
            <a:lvl3pPr lvl="2">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3pPr>
            <a:lvl4pPr lvl="3">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4pPr>
            <a:lvl5pPr lvl="4">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5pPr>
            <a:lvl6pPr lvl="5">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6pPr>
            <a:lvl7pPr lvl="6">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7pPr>
            <a:lvl8pPr lvl="7">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8pPr>
            <a:lvl9pPr lvl="8">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key metrics v2">
  <p:cSld name="TITLE_AND_BODY_1_2_1_3">
    <p:spTree>
      <p:nvGrpSpPr>
        <p:cNvPr id="451" name="Shape 451"/>
        <p:cNvGrpSpPr/>
        <p:nvPr/>
      </p:nvGrpSpPr>
      <p:grpSpPr>
        <a:xfrm>
          <a:off x="0" y="0"/>
          <a:ext cx="0" cy="0"/>
          <a:chOff x="0" y="0"/>
          <a:chExt cx="0" cy="0"/>
        </a:xfrm>
      </p:grpSpPr>
      <p:sp>
        <p:nvSpPr>
          <p:cNvPr id="452" name="Google Shape;452;p57"/>
          <p:cNvSpPr/>
          <p:nvPr/>
        </p:nvSpPr>
        <p:spPr>
          <a:xfrm rot="10800000">
            <a:off x="0" y="2566200"/>
            <a:ext cx="9144000" cy="2577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7"/>
          <p:cNvSpPr/>
          <p:nvPr/>
        </p:nvSpPr>
        <p:spPr>
          <a:xfrm>
            <a:off x="569625" y="1377275"/>
            <a:ext cx="35598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455" name="Google Shape;455;p57"/>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456" name="Google Shape;456;p57"/>
          <p:cNvSpPr txBox="1"/>
          <p:nvPr>
            <p:ph idx="1" type="body"/>
          </p:nvPr>
        </p:nvSpPr>
        <p:spPr>
          <a:xfrm>
            <a:off x="821800" y="2449750"/>
            <a:ext cx="30990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57" name="Google Shape;457;p57"/>
          <p:cNvSpPr/>
          <p:nvPr/>
        </p:nvSpPr>
        <p:spPr>
          <a:xfrm>
            <a:off x="566250"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458" name="Google Shape;458;p57"/>
          <p:cNvSpPr txBox="1"/>
          <p:nvPr>
            <p:ph idx="2" type="subTitle"/>
          </p:nvPr>
        </p:nvSpPr>
        <p:spPr>
          <a:xfrm>
            <a:off x="821800" y="1937950"/>
            <a:ext cx="3099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2000"/>
              <a:buFont typeface="Space Grotesk"/>
              <a:buNone/>
              <a:defRPr b="1" sz="20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2pPr>
            <a:lvl3pPr lvl="2">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3pPr>
            <a:lvl4pPr lvl="3">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4pPr>
            <a:lvl5pPr lvl="4">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5pPr>
            <a:lvl6pPr lvl="5">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6pPr>
            <a:lvl7pPr lvl="6">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7pPr>
            <a:lvl8pPr lvl="7">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8pPr>
            <a:lvl9pPr lvl="8">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9pPr>
          </a:lstStyle>
          <a:p/>
        </p:txBody>
      </p:sp>
      <p:sp>
        <p:nvSpPr>
          <p:cNvPr id="459" name="Google Shape;459;p57"/>
          <p:cNvSpPr/>
          <p:nvPr/>
        </p:nvSpPr>
        <p:spPr>
          <a:xfrm>
            <a:off x="5017950" y="1377275"/>
            <a:ext cx="35598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7"/>
          <p:cNvSpPr txBox="1"/>
          <p:nvPr>
            <p:ph idx="3" type="body"/>
          </p:nvPr>
        </p:nvSpPr>
        <p:spPr>
          <a:xfrm>
            <a:off x="5270125" y="2449750"/>
            <a:ext cx="30990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61" name="Google Shape;461;p57"/>
          <p:cNvSpPr/>
          <p:nvPr/>
        </p:nvSpPr>
        <p:spPr>
          <a:xfrm>
            <a:off x="5014575"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462" name="Google Shape;462;p57"/>
          <p:cNvSpPr txBox="1"/>
          <p:nvPr>
            <p:ph idx="4" type="subTitle"/>
          </p:nvPr>
        </p:nvSpPr>
        <p:spPr>
          <a:xfrm>
            <a:off x="5270125" y="1937950"/>
            <a:ext cx="3099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2000"/>
              <a:buFont typeface="Space Grotesk"/>
              <a:buNone/>
              <a:defRPr b="1" sz="20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2pPr>
            <a:lvl3pPr lvl="2">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3pPr>
            <a:lvl4pPr lvl="3">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4pPr>
            <a:lvl5pPr lvl="4">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5pPr>
            <a:lvl6pPr lvl="5">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6pPr>
            <a:lvl7pPr lvl="6">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7pPr>
            <a:lvl8pPr lvl="7">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8pPr>
            <a:lvl9pPr lvl="8">
              <a:lnSpc>
                <a:spcPct val="100000"/>
              </a:lnSpc>
              <a:spcBef>
                <a:spcPts val="0"/>
              </a:spcBef>
              <a:spcAft>
                <a:spcPts val="0"/>
              </a:spcAft>
              <a:buSzPts val="2000"/>
              <a:buFont typeface="Space Grotesk"/>
              <a:buNone/>
              <a:defRPr b="1" sz="2000">
                <a:latin typeface="Space Grotesk"/>
                <a:ea typeface="Space Grotesk"/>
                <a:cs typeface="Space Grotesk"/>
                <a:sym typeface="Space Grotesk"/>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v4">
  <p:cSld name="TITLE_AND_BODY_1_2_1_1_1">
    <p:spTree>
      <p:nvGrpSpPr>
        <p:cNvPr id="463" name="Shape 463"/>
        <p:cNvGrpSpPr/>
        <p:nvPr/>
      </p:nvGrpSpPr>
      <p:grpSpPr>
        <a:xfrm>
          <a:off x="0" y="0"/>
          <a:ext cx="0" cy="0"/>
          <a:chOff x="0" y="0"/>
          <a:chExt cx="0" cy="0"/>
        </a:xfrm>
      </p:grpSpPr>
      <p:sp>
        <p:nvSpPr>
          <p:cNvPr id="464" name="Google Shape;464;p58"/>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465" name="Google Shape;465;p58"/>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466" name="Google Shape;466;p58"/>
          <p:cNvSpPr txBox="1"/>
          <p:nvPr>
            <p:ph idx="1" type="body"/>
          </p:nvPr>
        </p:nvSpPr>
        <p:spPr>
          <a:xfrm>
            <a:off x="663050" y="2816837"/>
            <a:ext cx="20901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467" name="Google Shape;467;p58"/>
          <p:cNvSpPr txBox="1"/>
          <p:nvPr>
            <p:ph idx="2" type="body"/>
          </p:nvPr>
        </p:nvSpPr>
        <p:spPr>
          <a:xfrm>
            <a:off x="3526950" y="2816837"/>
            <a:ext cx="20901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468" name="Google Shape;468;p58"/>
          <p:cNvSpPr txBox="1"/>
          <p:nvPr>
            <p:ph idx="3" type="body"/>
          </p:nvPr>
        </p:nvSpPr>
        <p:spPr>
          <a:xfrm>
            <a:off x="6390850" y="2816837"/>
            <a:ext cx="20901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469" name="Google Shape;469;p58"/>
          <p:cNvSpPr txBox="1"/>
          <p:nvPr>
            <p:ph idx="4" type="subTitle"/>
          </p:nvPr>
        </p:nvSpPr>
        <p:spPr>
          <a:xfrm>
            <a:off x="1091900" y="18277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a:buNone/>
              <a:defRPr b="1" sz="1600">
                <a:solidFill>
                  <a:schemeClr val="accent5"/>
                </a:solidFill>
                <a:latin typeface="Space Grotesk"/>
                <a:ea typeface="Space Grotesk"/>
                <a:cs typeface="Space Grotesk"/>
                <a:sym typeface="Space Grotesk"/>
              </a:defRPr>
            </a:lvl1pPr>
            <a:lvl2pPr lvl="1"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2pPr>
            <a:lvl3pPr lvl="2"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3pPr>
            <a:lvl4pPr lvl="3"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4pPr>
            <a:lvl5pPr lvl="4"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5pPr>
            <a:lvl6pPr lvl="5"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6pPr>
            <a:lvl7pPr lvl="6"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7pPr>
            <a:lvl8pPr lvl="7"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8pPr>
            <a:lvl9pPr lvl="8"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9pPr>
          </a:lstStyle>
          <a:p/>
        </p:txBody>
      </p:sp>
      <p:sp>
        <p:nvSpPr>
          <p:cNvPr id="470" name="Google Shape;470;p58"/>
          <p:cNvSpPr txBox="1"/>
          <p:nvPr>
            <p:ph idx="5" type="subTitle"/>
          </p:nvPr>
        </p:nvSpPr>
        <p:spPr>
          <a:xfrm>
            <a:off x="3955800" y="18277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a:buNone/>
              <a:defRPr b="1" sz="1600">
                <a:solidFill>
                  <a:schemeClr val="accent5"/>
                </a:solidFill>
                <a:latin typeface="Space Grotesk"/>
                <a:ea typeface="Space Grotesk"/>
                <a:cs typeface="Space Grotesk"/>
                <a:sym typeface="Space Grotesk"/>
              </a:defRPr>
            </a:lvl1pPr>
            <a:lvl2pPr lvl="1"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2pPr>
            <a:lvl3pPr lvl="2"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3pPr>
            <a:lvl4pPr lvl="3"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4pPr>
            <a:lvl5pPr lvl="4"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5pPr>
            <a:lvl6pPr lvl="5"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6pPr>
            <a:lvl7pPr lvl="6"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7pPr>
            <a:lvl8pPr lvl="7"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8pPr>
            <a:lvl9pPr lvl="8"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9pPr>
          </a:lstStyle>
          <a:p/>
        </p:txBody>
      </p:sp>
      <p:sp>
        <p:nvSpPr>
          <p:cNvPr id="471" name="Google Shape;471;p58"/>
          <p:cNvSpPr txBox="1"/>
          <p:nvPr>
            <p:ph idx="6" type="subTitle"/>
          </p:nvPr>
        </p:nvSpPr>
        <p:spPr>
          <a:xfrm>
            <a:off x="6819700" y="18277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a:buNone/>
              <a:defRPr b="1" sz="1600">
                <a:solidFill>
                  <a:schemeClr val="accent5"/>
                </a:solidFill>
                <a:latin typeface="Space Grotesk"/>
                <a:ea typeface="Space Grotesk"/>
                <a:cs typeface="Space Grotesk"/>
                <a:sym typeface="Space Grotesk"/>
              </a:defRPr>
            </a:lvl1pPr>
            <a:lvl2pPr lvl="1"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2pPr>
            <a:lvl3pPr lvl="2"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3pPr>
            <a:lvl4pPr lvl="3"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4pPr>
            <a:lvl5pPr lvl="4"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5pPr>
            <a:lvl6pPr lvl="5"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6pPr>
            <a:lvl7pPr lvl="6"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7pPr>
            <a:lvl8pPr lvl="7"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8pPr>
            <a:lvl9pPr lvl="8" algn="ctr">
              <a:lnSpc>
                <a:spcPct val="100000"/>
              </a:lnSpc>
              <a:spcBef>
                <a:spcPts val="0"/>
              </a:spcBef>
              <a:spcAft>
                <a:spcPts val="0"/>
              </a:spcAft>
              <a:buSzPts val="1600"/>
              <a:buFont typeface="Space Grotesk"/>
              <a:buNone/>
              <a:defRPr b="1" sz="1600">
                <a:latin typeface="Space Grotesk"/>
                <a:ea typeface="Space Grotesk"/>
                <a:cs typeface="Space Grotesk"/>
                <a:sym typeface="Space Grotesk"/>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v3">
  <p:cSld name="TITLE_AND_BODY_1_2_1_1_2">
    <p:spTree>
      <p:nvGrpSpPr>
        <p:cNvPr id="472" name="Shape 472"/>
        <p:cNvGrpSpPr/>
        <p:nvPr/>
      </p:nvGrpSpPr>
      <p:grpSpPr>
        <a:xfrm>
          <a:off x="0" y="0"/>
          <a:ext cx="0" cy="0"/>
          <a:chOff x="0" y="0"/>
          <a:chExt cx="0" cy="0"/>
        </a:xfrm>
      </p:grpSpPr>
      <p:sp>
        <p:nvSpPr>
          <p:cNvPr id="473" name="Google Shape;473;p59"/>
          <p:cNvSpPr/>
          <p:nvPr/>
        </p:nvSpPr>
        <p:spPr>
          <a:xfrm>
            <a:off x="7549675" y="138175"/>
            <a:ext cx="1746600" cy="5157600"/>
          </a:xfrm>
          <a:prstGeom prst="rect">
            <a:avLst/>
          </a:prstGeom>
          <a:solidFill>
            <a:srgbClr val="3EABCA"/>
          </a:solidFill>
          <a:ln cap="flat" cmpd="sng" w="9525">
            <a:solidFill>
              <a:srgbClr val="3EABC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74" name="Google Shape;474;p59"/>
          <p:cNvSpPr/>
          <p:nvPr/>
        </p:nvSpPr>
        <p:spPr>
          <a:xfrm>
            <a:off x="4836675" y="432300"/>
            <a:ext cx="4157400" cy="1197600"/>
          </a:xfrm>
          <a:prstGeom prst="rect">
            <a:avLst/>
          </a:prstGeom>
          <a:solidFill>
            <a:srgbClr val="FFFFFF"/>
          </a:solidFill>
          <a:ln cap="flat" cmpd="sng" w="9525">
            <a:solidFill>
              <a:srgbClr val="6BAB90"/>
            </a:solidFill>
            <a:prstDash val="solid"/>
            <a:round/>
            <a:headEnd len="sm" w="sm" type="none"/>
            <a:tailEnd len="sm" w="sm" type="none"/>
          </a:ln>
          <a:effectLst>
            <a:outerShdw blurRad="228600" rotWithShape="0" algn="bl" dir="6360000" dist="104775">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75" name="Google Shape;475;p59"/>
          <p:cNvSpPr txBox="1"/>
          <p:nvPr/>
        </p:nvSpPr>
        <p:spPr>
          <a:xfrm>
            <a:off x="4871963" y="2445113"/>
            <a:ext cx="4157400" cy="71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solidFill>
                <a:srgbClr val="134D57"/>
              </a:solidFill>
              <a:latin typeface="Inter"/>
              <a:ea typeface="Inter"/>
              <a:cs typeface="Inter"/>
              <a:sym typeface="Inter"/>
            </a:endParaRPr>
          </a:p>
        </p:txBody>
      </p:sp>
      <p:sp>
        <p:nvSpPr>
          <p:cNvPr id="476" name="Google Shape;476;p59"/>
          <p:cNvSpPr txBox="1"/>
          <p:nvPr>
            <p:ph idx="1" type="body"/>
          </p:nvPr>
        </p:nvSpPr>
        <p:spPr>
          <a:xfrm>
            <a:off x="4836675" y="753900"/>
            <a:ext cx="4157400" cy="714300"/>
          </a:xfrm>
          <a:prstGeom prst="rect">
            <a:avLst/>
          </a:prstGeom>
        </p:spPr>
        <p:txBody>
          <a:bodyPr anchorCtr="0" anchor="b"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7" name="Google Shape;477;p59"/>
          <p:cNvSpPr/>
          <p:nvPr/>
        </p:nvSpPr>
        <p:spPr>
          <a:xfrm>
            <a:off x="4849313" y="2123513"/>
            <a:ext cx="4157400" cy="1197600"/>
          </a:xfrm>
          <a:prstGeom prst="rect">
            <a:avLst/>
          </a:prstGeom>
          <a:solidFill>
            <a:srgbClr val="FFFFFF"/>
          </a:solidFill>
          <a:ln cap="flat" cmpd="sng" w="9525">
            <a:solidFill>
              <a:srgbClr val="3EABCA"/>
            </a:solidFill>
            <a:prstDash val="solid"/>
            <a:round/>
            <a:headEnd len="sm" w="sm" type="none"/>
            <a:tailEnd len="sm" w="sm" type="none"/>
          </a:ln>
          <a:effectLst>
            <a:outerShdw blurRad="228600" rotWithShape="0" algn="bl" dir="6360000" dist="104775">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78" name="Google Shape;478;p59"/>
          <p:cNvSpPr/>
          <p:nvPr/>
        </p:nvSpPr>
        <p:spPr>
          <a:xfrm>
            <a:off x="4835850" y="385830"/>
            <a:ext cx="729900" cy="48900"/>
          </a:xfrm>
          <a:prstGeom prst="rect">
            <a:avLst/>
          </a:prstGeom>
          <a:solidFill>
            <a:srgbClr val="6BAB9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79" name="Google Shape;479;p59"/>
          <p:cNvSpPr/>
          <p:nvPr/>
        </p:nvSpPr>
        <p:spPr>
          <a:xfrm>
            <a:off x="4844097" y="2074630"/>
            <a:ext cx="729900" cy="48900"/>
          </a:xfrm>
          <a:prstGeom prst="rect">
            <a:avLst/>
          </a:prstGeom>
          <a:solidFill>
            <a:srgbClr val="3EAB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80" name="Google Shape;480;p59"/>
          <p:cNvSpPr txBox="1"/>
          <p:nvPr>
            <p:ph type="title"/>
          </p:nvPr>
        </p:nvSpPr>
        <p:spPr>
          <a:xfrm>
            <a:off x="194525" y="2313175"/>
            <a:ext cx="3458100" cy="502800"/>
          </a:xfrm>
          <a:prstGeom prst="rect">
            <a:avLst/>
          </a:prstGeom>
        </p:spPr>
        <p:txBody>
          <a:bodyPr anchorCtr="0" anchor="ctr" bIns="91425" lIns="91425" spcFirstLastPara="1" rIns="91425" wrap="square" tIns="91425">
            <a:noAutofit/>
          </a:bodyPr>
          <a:lstStyle>
            <a:lvl1pPr lvl="0">
              <a:spcBef>
                <a:spcPts val="0"/>
              </a:spcBef>
              <a:spcAft>
                <a:spcPts val="0"/>
              </a:spcAft>
              <a:buSzPts val="2000"/>
              <a:buFont typeface="Space Grotesk SemiBold"/>
              <a:buNone/>
              <a:defRPr b="0">
                <a:latin typeface="Space Grotesk SemiBold"/>
                <a:ea typeface="Space Grotesk SemiBold"/>
                <a:cs typeface="Space Grotesk SemiBold"/>
                <a:sym typeface="Space Grotesk SemiBold"/>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481" name="Google Shape;481;p59"/>
          <p:cNvSpPr txBox="1"/>
          <p:nvPr>
            <p:ph idx="2" type="subTitle"/>
          </p:nvPr>
        </p:nvSpPr>
        <p:spPr>
          <a:xfrm>
            <a:off x="4834050" y="432300"/>
            <a:ext cx="4157400" cy="3216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2" name="Google Shape;482;p59"/>
          <p:cNvSpPr txBox="1"/>
          <p:nvPr>
            <p:ph idx="3" type="subTitle"/>
          </p:nvPr>
        </p:nvSpPr>
        <p:spPr>
          <a:xfrm>
            <a:off x="4849313" y="2123500"/>
            <a:ext cx="4157400" cy="3216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59"/>
          <p:cNvSpPr txBox="1"/>
          <p:nvPr>
            <p:ph idx="4" type="body"/>
          </p:nvPr>
        </p:nvSpPr>
        <p:spPr>
          <a:xfrm>
            <a:off x="4849313" y="2445113"/>
            <a:ext cx="4157400" cy="714300"/>
          </a:xfrm>
          <a:prstGeom prst="rect">
            <a:avLst/>
          </a:prstGeom>
        </p:spPr>
        <p:txBody>
          <a:bodyPr anchorCtr="0" anchor="b"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84" name="Google Shape;484;p59"/>
          <p:cNvSpPr/>
          <p:nvPr/>
        </p:nvSpPr>
        <p:spPr>
          <a:xfrm>
            <a:off x="4849313" y="3814725"/>
            <a:ext cx="4157400" cy="1197600"/>
          </a:xfrm>
          <a:prstGeom prst="rect">
            <a:avLst/>
          </a:prstGeom>
          <a:solidFill>
            <a:srgbClr val="FFFFFF"/>
          </a:solidFill>
          <a:ln cap="flat" cmpd="sng" w="9525">
            <a:solidFill>
              <a:srgbClr val="F9744D"/>
            </a:solidFill>
            <a:prstDash val="solid"/>
            <a:round/>
            <a:headEnd len="sm" w="sm" type="none"/>
            <a:tailEnd len="sm" w="sm" type="none"/>
          </a:ln>
          <a:effectLst>
            <a:outerShdw blurRad="228600" rotWithShape="0" algn="bl" dir="6360000" dist="104775">
              <a:srgbClr val="000000">
                <a:alpha val="1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85" name="Google Shape;485;p59"/>
          <p:cNvSpPr/>
          <p:nvPr/>
        </p:nvSpPr>
        <p:spPr>
          <a:xfrm>
            <a:off x="4844097" y="3763430"/>
            <a:ext cx="729900" cy="48900"/>
          </a:xfrm>
          <a:prstGeom prst="rect">
            <a:avLst/>
          </a:prstGeom>
          <a:solidFill>
            <a:srgbClr val="F9744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86" name="Google Shape;486;p59"/>
          <p:cNvSpPr txBox="1"/>
          <p:nvPr>
            <p:ph idx="5" type="subTitle"/>
          </p:nvPr>
        </p:nvSpPr>
        <p:spPr>
          <a:xfrm>
            <a:off x="4849313" y="3814750"/>
            <a:ext cx="4157400" cy="3216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7" name="Google Shape;487;p59"/>
          <p:cNvSpPr txBox="1"/>
          <p:nvPr>
            <p:ph idx="6" type="body"/>
          </p:nvPr>
        </p:nvSpPr>
        <p:spPr>
          <a:xfrm>
            <a:off x="4849313" y="4133875"/>
            <a:ext cx="4157400" cy="714300"/>
          </a:xfrm>
          <a:prstGeom prst="rect">
            <a:avLst/>
          </a:prstGeom>
        </p:spPr>
        <p:txBody>
          <a:bodyPr anchorCtr="0" anchor="b"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rows and headers">
  <p:cSld name="MAIN_POINT_2_1">
    <p:spTree>
      <p:nvGrpSpPr>
        <p:cNvPr id="488" name="Shape 488"/>
        <p:cNvGrpSpPr/>
        <p:nvPr/>
      </p:nvGrpSpPr>
      <p:grpSpPr>
        <a:xfrm>
          <a:off x="0" y="0"/>
          <a:ext cx="0" cy="0"/>
          <a:chOff x="0" y="0"/>
          <a:chExt cx="0" cy="0"/>
        </a:xfrm>
      </p:grpSpPr>
      <p:sp>
        <p:nvSpPr>
          <p:cNvPr id="489" name="Google Shape;489;p60"/>
          <p:cNvSpPr txBox="1"/>
          <p:nvPr>
            <p:ph type="title"/>
          </p:nvPr>
        </p:nvSpPr>
        <p:spPr>
          <a:xfrm>
            <a:off x="566250" y="445025"/>
            <a:ext cx="7099200" cy="932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490" name="Google Shape;490;p60"/>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491" name="Google Shape;491;p60"/>
          <p:cNvSpPr txBox="1"/>
          <p:nvPr>
            <p:ph idx="1" type="body"/>
          </p:nvPr>
        </p:nvSpPr>
        <p:spPr>
          <a:xfrm>
            <a:off x="3556273" y="2688525"/>
            <a:ext cx="4746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92" name="Google Shape;492;p60"/>
          <p:cNvSpPr txBox="1"/>
          <p:nvPr>
            <p:ph idx="2" type="body"/>
          </p:nvPr>
        </p:nvSpPr>
        <p:spPr>
          <a:xfrm>
            <a:off x="3556273" y="1389725"/>
            <a:ext cx="4746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93" name="Google Shape;493;p60"/>
          <p:cNvSpPr txBox="1"/>
          <p:nvPr>
            <p:ph idx="3" type="body"/>
          </p:nvPr>
        </p:nvSpPr>
        <p:spPr>
          <a:xfrm>
            <a:off x="3556273" y="3903738"/>
            <a:ext cx="4746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94" name="Google Shape;494;p60"/>
          <p:cNvSpPr txBox="1"/>
          <p:nvPr>
            <p:ph idx="4" type="subTitle"/>
          </p:nvPr>
        </p:nvSpPr>
        <p:spPr>
          <a:xfrm>
            <a:off x="566250" y="2688525"/>
            <a:ext cx="2478000" cy="663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495" name="Google Shape;495;p60"/>
          <p:cNvSpPr txBox="1"/>
          <p:nvPr>
            <p:ph idx="5" type="subTitle"/>
          </p:nvPr>
        </p:nvSpPr>
        <p:spPr>
          <a:xfrm>
            <a:off x="566250" y="1389725"/>
            <a:ext cx="2478000" cy="663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496" name="Google Shape;496;p60"/>
          <p:cNvSpPr txBox="1"/>
          <p:nvPr>
            <p:ph idx="6" type="subTitle"/>
          </p:nvPr>
        </p:nvSpPr>
        <p:spPr>
          <a:xfrm>
            <a:off x="566250" y="3903738"/>
            <a:ext cx="2478000" cy="663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headers">
  <p:cSld name="MAIN_POINT_2_1_1">
    <p:spTree>
      <p:nvGrpSpPr>
        <p:cNvPr id="497" name="Shape 497"/>
        <p:cNvGrpSpPr/>
        <p:nvPr/>
      </p:nvGrpSpPr>
      <p:grpSpPr>
        <a:xfrm>
          <a:off x="0" y="0"/>
          <a:ext cx="0" cy="0"/>
          <a:chOff x="0" y="0"/>
          <a:chExt cx="0" cy="0"/>
        </a:xfrm>
      </p:grpSpPr>
      <p:sp>
        <p:nvSpPr>
          <p:cNvPr id="498" name="Google Shape;498;p61"/>
          <p:cNvSpPr/>
          <p:nvPr/>
        </p:nvSpPr>
        <p:spPr>
          <a:xfrm rot="10800000">
            <a:off x="670000" y="2622850"/>
            <a:ext cx="137100" cy="681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499" name="Google Shape;499;p61"/>
          <p:cNvSpPr/>
          <p:nvPr/>
        </p:nvSpPr>
        <p:spPr>
          <a:xfrm rot="10800000">
            <a:off x="669925" y="3694275"/>
            <a:ext cx="144000" cy="6819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00" name="Google Shape;500;p61"/>
          <p:cNvSpPr/>
          <p:nvPr/>
        </p:nvSpPr>
        <p:spPr>
          <a:xfrm rot="10800000">
            <a:off x="669925" y="1532825"/>
            <a:ext cx="144000" cy="681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01" name="Google Shape;501;p61"/>
          <p:cNvSpPr txBox="1"/>
          <p:nvPr>
            <p:ph type="title"/>
          </p:nvPr>
        </p:nvSpPr>
        <p:spPr>
          <a:xfrm>
            <a:off x="566250" y="445025"/>
            <a:ext cx="7099200" cy="932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02" name="Google Shape;502;p61"/>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03" name="Google Shape;503;p61"/>
          <p:cNvSpPr/>
          <p:nvPr/>
        </p:nvSpPr>
        <p:spPr>
          <a:xfrm>
            <a:off x="810450" y="1377275"/>
            <a:ext cx="66108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61"/>
          <p:cNvSpPr/>
          <p:nvPr/>
        </p:nvSpPr>
        <p:spPr>
          <a:xfrm>
            <a:off x="810450" y="2458000"/>
            <a:ext cx="66108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1"/>
          <p:cNvSpPr/>
          <p:nvPr/>
        </p:nvSpPr>
        <p:spPr>
          <a:xfrm>
            <a:off x="810450" y="3538725"/>
            <a:ext cx="66108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1"/>
          <p:cNvSpPr txBox="1"/>
          <p:nvPr>
            <p:ph idx="1" type="subTitle"/>
          </p:nvPr>
        </p:nvSpPr>
        <p:spPr>
          <a:xfrm>
            <a:off x="893850" y="2622850"/>
            <a:ext cx="6444000" cy="6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507" name="Google Shape;507;p61"/>
          <p:cNvSpPr txBox="1"/>
          <p:nvPr>
            <p:ph idx="2" type="subTitle"/>
          </p:nvPr>
        </p:nvSpPr>
        <p:spPr>
          <a:xfrm>
            <a:off x="893850" y="1542125"/>
            <a:ext cx="6444000" cy="6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508" name="Google Shape;508;p61"/>
          <p:cNvSpPr txBox="1"/>
          <p:nvPr>
            <p:ph idx="3" type="subTitle"/>
          </p:nvPr>
        </p:nvSpPr>
        <p:spPr>
          <a:xfrm>
            <a:off x="893850" y="3694275"/>
            <a:ext cx="6444000" cy="6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paragraphs 1">
  <p:cSld name="TITLE_AND_BODY_1_1_1_1_1_1">
    <p:spTree>
      <p:nvGrpSpPr>
        <p:cNvPr id="509" name="Shape 509"/>
        <p:cNvGrpSpPr/>
        <p:nvPr/>
      </p:nvGrpSpPr>
      <p:grpSpPr>
        <a:xfrm>
          <a:off x="0" y="0"/>
          <a:ext cx="0" cy="0"/>
          <a:chOff x="0" y="0"/>
          <a:chExt cx="0" cy="0"/>
        </a:xfrm>
      </p:grpSpPr>
      <p:sp>
        <p:nvSpPr>
          <p:cNvPr id="510" name="Google Shape;510;p62"/>
          <p:cNvSpPr/>
          <p:nvPr/>
        </p:nvSpPr>
        <p:spPr>
          <a:xfrm>
            <a:off x="645900" y="1479743"/>
            <a:ext cx="2418600" cy="31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11" name="Google Shape;511;p62"/>
          <p:cNvSpPr/>
          <p:nvPr/>
        </p:nvSpPr>
        <p:spPr>
          <a:xfrm>
            <a:off x="6079500" y="1479717"/>
            <a:ext cx="2418600" cy="31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12" name="Google Shape;512;p62"/>
          <p:cNvSpPr/>
          <p:nvPr/>
        </p:nvSpPr>
        <p:spPr>
          <a:xfrm>
            <a:off x="3358950" y="1479717"/>
            <a:ext cx="2418600" cy="3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13" name="Google Shape;513;p62"/>
          <p:cNvSpPr/>
          <p:nvPr/>
        </p:nvSpPr>
        <p:spPr>
          <a:xfrm>
            <a:off x="0" y="0"/>
            <a:ext cx="9144000" cy="7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14" name="Google Shape;514;p6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000"/>
              <a:buNone/>
              <a:defRPr>
                <a:solidFill>
                  <a:schemeClr val="dk1"/>
                </a:solidFill>
              </a:defRPr>
            </a:lvl1pPr>
            <a:lvl2pPr lvl="1">
              <a:spcBef>
                <a:spcPts val="0"/>
              </a:spcBef>
              <a:spcAft>
                <a:spcPts val="0"/>
              </a:spcAft>
              <a:buClr>
                <a:schemeClr val="dk1"/>
              </a:buClr>
              <a:buSzPts val="2000"/>
              <a:buNone/>
              <a:defRPr>
                <a:solidFill>
                  <a:schemeClr val="dk1"/>
                </a:solidFill>
              </a:defRPr>
            </a:lvl2pPr>
            <a:lvl3pPr lvl="2">
              <a:spcBef>
                <a:spcPts val="0"/>
              </a:spcBef>
              <a:spcAft>
                <a:spcPts val="0"/>
              </a:spcAft>
              <a:buClr>
                <a:schemeClr val="dk1"/>
              </a:buClr>
              <a:buSzPts val="2000"/>
              <a:buNone/>
              <a:defRPr>
                <a:solidFill>
                  <a:schemeClr val="dk1"/>
                </a:solidFill>
              </a:defRPr>
            </a:lvl3pPr>
            <a:lvl4pPr lvl="3">
              <a:spcBef>
                <a:spcPts val="0"/>
              </a:spcBef>
              <a:spcAft>
                <a:spcPts val="0"/>
              </a:spcAft>
              <a:buClr>
                <a:schemeClr val="dk1"/>
              </a:buClr>
              <a:buSzPts val="2000"/>
              <a:buNone/>
              <a:defRPr>
                <a:solidFill>
                  <a:schemeClr val="dk1"/>
                </a:solidFill>
              </a:defRPr>
            </a:lvl4pPr>
            <a:lvl5pPr lvl="4">
              <a:spcBef>
                <a:spcPts val="0"/>
              </a:spcBef>
              <a:spcAft>
                <a:spcPts val="0"/>
              </a:spcAft>
              <a:buClr>
                <a:schemeClr val="dk1"/>
              </a:buClr>
              <a:buSzPts val="2000"/>
              <a:buNone/>
              <a:defRPr>
                <a:solidFill>
                  <a:schemeClr val="dk1"/>
                </a:solidFill>
              </a:defRPr>
            </a:lvl5pPr>
            <a:lvl6pPr lvl="5">
              <a:spcBef>
                <a:spcPts val="0"/>
              </a:spcBef>
              <a:spcAft>
                <a:spcPts val="0"/>
              </a:spcAft>
              <a:buClr>
                <a:schemeClr val="dk1"/>
              </a:buClr>
              <a:buSzPts val="2000"/>
              <a:buNone/>
              <a:defRPr>
                <a:solidFill>
                  <a:schemeClr val="dk1"/>
                </a:solidFill>
              </a:defRPr>
            </a:lvl6pPr>
            <a:lvl7pPr lvl="6">
              <a:spcBef>
                <a:spcPts val="0"/>
              </a:spcBef>
              <a:spcAft>
                <a:spcPts val="0"/>
              </a:spcAft>
              <a:buClr>
                <a:schemeClr val="dk1"/>
              </a:buClr>
              <a:buSzPts val="2000"/>
              <a:buNone/>
              <a:defRPr>
                <a:solidFill>
                  <a:schemeClr val="dk1"/>
                </a:solidFill>
              </a:defRPr>
            </a:lvl7pPr>
            <a:lvl8pPr lvl="7">
              <a:spcBef>
                <a:spcPts val="0"/>
              </a:spcBef>
              <a:spcAft>
                <a:spcPts val="0"/>
              </a:spcAft>
              <a:buClr>
                <a:schemeClr val="dk1"/>
              </a:buClr>
              <a:buSzPts val="2000"/>
              <a:buNone/>
              <a:defRPr>
                <a:solidFill>
                  <a:schemeClr val="dk1"/>
                </a:solidFill>
              </a:defRPr>
            </a:lvl8pPr>
            <a:lvl9pPr lvl="8">
              <a:spcBef>
                <a:spcPts val="0"/>
              </a:spcBef>
              <a:spcAft>
                <a:spcPts val="0"/>
              </a:spcAft>
              <a:buClr>
                <a:schemeClr val="dk1"/>
              </a:buClr>
              <a:buSzPts val="2000"/>
              <a:buNone/>
              <a:defRPr>
                <a:solidFill>
                  <a:schemeClr val="dk1"/>
                </a:solidFill>
              </a:defRPr>
            </a:lvl9pPr>
          </a:lstStyle>
          <a:p/>
        </p:txBody>
      </p:sp>
      <p:sp>
        <p:nvSpPr>
          <p:cNvPr id="515" name="Google Shape;515;p62"/>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16" name="Google Shape;516;p62"/>
          <p:cNvSpPr txBox="1"/>
          <p:nvPr>
            <p:ph idx="1" type="body"/>
          </p:nvPr>
        </p:nvSpPr>
        <p:spPr>
          <a:xfrm>
            <a:off x="723450" y="1547526"/>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17" name="Google Shape;517;p62"/>
          <p:cNvSpPr txBox="1"/>
          <p:nvPr>
            <p:ph idx="2" type="body"/>
          </p:nvPr>
        </p:nvSpPr>
        <p:spPr>
          <a:xfrm>
            <a:off x="6149550" y="1547526"/>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18" name="Google Shape;518;p62"/>
          <p:cNvSpPr txBox="1"/>
          <p:nvPr>
            <p:ph idx="3" type="body"/>
          </p:nvPr>
        </p:nvSpPr>
        <p:spPr>
          <a:xfrm>
            <a:off x="3436500" y="1547526"/>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v2 - o">
  <p:cSld name="TITLE_AND_BODY_2_1">
    <p:spTree>
      <p:nvGrpSpPr>
        <p:cNvPr id="519" name="Shape 519"/>
        <p:cNvGrpSpPr/>
        <p:nvPr/>
      </p:nvGrpSpPr>
      <p:grpSpPr>
        <a:xfrm>
          <a:off x="0" y="0"/>
          <a:ext cx="0" cy="0"/>
          <a:chOff x="0" y="0"/>
          <a:chExt cx="0" cy="0"/>
        </a:xfrm>
      </p:grpSpPr>
      <p:sp>
        <p:nvSpPr>
          <p:cNvPr id="520" name="Google Shape;520;p6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521" name="Google Shape;521;p63"/>
          <p:cNvSpPr txBox="1"/>
          <p:nvPr>
            <p:ph idx="1" type="body"/>
          </p:nvPr>
        </p:nvSpPr>
        <p:spPr>
          <a:xfrm>
            <a:off x="659850" y="1904400"/>
            <a:ext cx="2444700" cy="2628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22" name="Google Shape;522;p63"/>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23" name="Google Shape;523;p63"/>
          <p:cNvSpPr/>
          <p:nvPr/>
        </p:nvSpPr>
        <p:spPr>
          <a:xfrm>
            <a:off x="566250" y="137035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24" name="Google Shape;524;p63"/>
          <p:cNvSpPr/>
          <p:nvPr/>
        </p:nvSpPr>
        <p:spPr>
          <a:xfrm>
            <a:off x="566250" y="1738675"/>
            <a:ext cx="174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25" name="Google Shape;525;p63"/>
          <p:cNvSpPr txBox="1"/>
          <p:nvPr>
            <p:ph idx="2" type="subTitle"/>
          </p:nvPr>
        </p:nvSpPr>
        <p:spPr>
          <a:xfrm>
            <a:off x="688590" y="1367825"/>
            <a:ext cx="24156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526" name="Google Shape;526;p63"/>
          <p:cNvSpPr txBox="1"/>
          <p:nvPr>
            <p:ph idx="3" type="body"/>
          </p:nvPr>
        </p:nvSpPr>
        <p:spPr>
          <a:xfrm>
            <a:off x="3396450" y="1904400"/>
            <a:ext cx="2444700" cy="2628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27" name="Google Shape;527;p63"/>
          <p:cNvSpPr/>
          <p:nvPr/>
        </p:nvSpPr>
        <p:spPr>
          <a:xfrm>
            <a:off x="3302850" y="137035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28" name="Google Shape;528;p63"/>
          <p:cNvSpPr/>
          <p:nvPr/>
        </p:nvSpPr>
        <p:spPr>
          <a:xfrm>
            <a:off x="3302850" y="1738675"/>
            <a:ext cx="174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29" name="Google Shape;529;p63"/>
          <p:cNvSpPr txBox="1"/>
          <p:nvPr>
            <p:ph idx="4" type="subTitle"/>
          </p:nvPr>
        </p:nvSpPr>
        <p:spPr>
          <a:xfrm>
            <a:off x="3425190" y="1367825"/>
            <a:ext cx="24156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530" name="Google Shape;530;p63"/>
          <p:cNvSpPr txBox="1"/>
          <p:nvPr>
            <p:ph idx="5" type="body"/>
          </p:nvPr>
        </p:nvSpPr>
        <p:spPr>
          <a:xfrm>
            <a:off x="6133050" y="1904400"/>
            <a:ext cx="2444700" cy="2628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31" name="Google Shape;531;p63"/>
          <p:cNvSpPr/>
          <p:nvPr/>
        </p:nvSpPr>
        <p:spPr>
          <a:xfrm>
            <a:off x="6039450" y="137035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32" name="Google Shape;532;p63"/>
          <p:cNvSpPr/>
          <p:nvPr/>
        </p:nvSpPr>
        <p:spPr>
          <a:xfrm>
            <a:off x="6039450" y="1738675"/>
            <a:ext cx="174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33" name="Google Shape;533;p63"/>
          <p:cNvSpPr txBox="1"/>
          <p:nvPr>
            <p:ph idx="6" type="subTitle"/>
          </p:nvPr>
        </p:nvSpPr>
        <p:spPr>
          <a:xfrm>
            <a:off x="6161790" y="1367825"/>
            <a:ext cx="24156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 - o">
  <p:cSld name="TITLE_AND_BODY_1_3_2">
    <p:spTree>
      <p:nvGrpSpPr>
        <p:cNvPr id="534" name="Shape 534"/>
        <p:cNvGrpSpPr/>
        <p:nvPr/>
      </p:nvGrpSpPr>
      <p:grpSpPr>
        <a:xfrm>
          <a:off x="0" y="0"/>
          <a:ext cx="0" cy="0"/>
          <a:chOff x="0" y="0"/>
          <a:chExt cx="0" cy="0"/>
        </a:xfrm>
      </p:grpSpPr>
      <p:sp>
        <p:nvSpPr>
          <p:cNvPr id="535" name="Google Shape;535;p64"/>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536" name="Google Shape;536;p64"/>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37" name="Google Shape;537;p64"/>
          <p:cNvSpPr txBox="1"/>
          <p:nvPr>
            <p:ph idx="1" type="body"/>
          </p:nvPr>
        </p:nvSpPr>
        <p:spPr>
          <a:xfrm>
            <a:off x="642375" y="2008800"/>
            <a:ext cx="2546400" cy="246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38" name="Google Shape;538;p64"/>
          <p:cNvSpPr/>
          <p:nvPr/>
        </p:nvSpPr>
        <p:spPr>
          <a:xfrm>
            <a:off x="566250" y="145440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64"/>
          <p:cNvSpPr txBox="1"/>
          <p:nvPr>
            <p:ph idx="2" type="subTitle"/>
          </p:nvPr>
        </p:nvSpPr>
        <p:spPr>
          <a:xfrm>
            <a:off x="642375" y="1434000"/>
            <a:ext cx="2415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40" name="Google Shape;540;p64"/>
          <p:cNvSpPr txBox="1"/>
          <p:nvPr>
            <p:ph idx="3" type="body"/>
          </p:nvPr>
        </p:nvSpPr>
        <p:spPr>
          <a:xfrm>
            <a:off x="3330200" y="2008800"/>
            <a:ext cx="2546400" cy="246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41" name="Google Shape;541;p64"/>
          <p:cNvSpPr/>
          <p:nvPr/>
        </p:nvSpPr>
        <p:spPr>
          <a:xfrm>
            <a:off x="3254063" y="145440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4"/>
          <p:cNvSpPr txBox="1"/>
          <p:nvPr>
            <p:ph idx="4" type="subTitle"/>
          </p:nvPr>
        </p:nvSpPr>
        <p:spPr>
          <a:xfrm>
            <a:off x="3330200" y="1434000"/>
            <a:ext cx="2415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43" name="Google Shape;543;p64"/>
          <p:cNvSpPr txBox="1"/>
          <p:nvPr>
            <p:ph idx="5" type="body"/>
          </p:nvPr>
        </p:nvSpPr>
        <p:spPr>
          <a:xfrm>
            <a:off x="6018025" y="2008800"/>
            <a:ext cx="2546400" cy="246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44" name="Google Shape;544;p64"/>
          <p:cNvSpPr/>
          <p:nvPr/>
        </p:nvSpPr>
        <p:spPr>
          <a:xfrm>
            <a:off x="5941888" y="145440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64"/>
          <p:cNvSpPr txBox="1"/>
          <p:nvPr>
            <p:ph idx="6" type="subTitle"/>
          </p:nvPr>
        </p:nvSpPr>
        <p:spPr>
          <a:xfrm>
            <a:off x="6018025" y="1434000"/>
            <a:ext cx="2415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
  <p:cSld name="CUSTOM_25">
    <p:spTree>
      <p:nvGrpSpPr>
        <p:cNvPr id="546" name="Shape 546"/>
        <p:cNvGrpSpPr/>
        <p:nvPr/>
      </p:nvGrpSpPr>
      <p:grpSpPr>
        <a:xfrm>
          <a:off x="0" y="0"/>
          <a:ext cx="0" cy="0"/>
          <a:chOff x="0" y="0"/>
          <a:chExt cx="0" cy="0"/>
        </a:xfrm>
      </p:grpSpPr>
      <p:sp>
        <p:nvSpPr>
          <p:cNvPr id="547" name="Google Shape;547;p65"/>
          <p:cNvSpPr txBox="1"/>
          <p:nvPr>
            <p:ph type="title"/>
          </p:nvPr>
        </p:nvSpPr>
        <p:spPr>
          <a:xfrm>
            <a:off x="566250" y="445025"/>
            <a:ext cx="8011500" cy="472200"/>
          </a:xfrm>
          <a:prstGeom prst="rect">
            <a:avLst/>
          </a:prstGeom>
        </p:spPr>
        <p:txBody>
          <a:bodyPr anchorCtr="0" anchor="t" bIns="91425" lIns="91425" spcFirstLastPara="1" rIns="91425" wrap="square" tIns="91425">
            <a:noAutofit/>
          </a:bodyPr>
          <a:lstStyle>
            <a:lvl1pPr lvl="0" algn="l">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548" name="Google Shape;548;p65"/>
          <p:cNvSpPr txBox="1"/>
          <p:nvPr>
            <p:ph idx="1" type="subTitle"/>
          </p:nvPr>
        </p:nvSpPr>
        <p:spPr>
          <a:xfrm>
            <a:off x="566250" y="1380866"/>
            <a:ext cx="2707500" cy="53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None/>
              <a:defRPr b="1" sz="1200">
                <a:solidFill>
                  <a:schemeClr val="accent5"/>
                </a:solidFill>
              </a:defRPr>
            </a:lvl1pPr>
            <a:lvl2pPr lvl="1">
              <a:lnSpc>
                <a:spcPct val="100000"/>
              </a:lnSpc>
              <a:spcBef>
                <a:spcPts val="0"/>
              </a:spcBef>
              <a:spcAft>
                <a:spcPts val="0"/>
              </a:spcAft>
              <a:buClr>
                <a:schemeClr val="accent5"/>
              </a:buClr>
              <a:buSzPts val="1200"/>
              <a:buNone/>
              <a:defRPr b="1" sz="1200">
                <a:solidFill>
                  <a:schemeClr val="accent5"/>
                </a:solidFill>
              </a:defRPr>
            </a:lvl2pPr>
            <a:lvl3pPr lvl="2">
              <a:lnSpc>
                <a:spcPct val="100000"/>
              </a:lnSpc>
              <a:spcBef>
                <a:spcPts val="0"/>
              </a:spcBef>
              <a:spcAft>
                <a:spcPts val="0"/>
              </a:spcAft>
              <a:buClr>
                <a:schemeClr val="accent5"/>
              </a:buClr>
              <a:buSzPts val="1200"/>
              <a:buNone/>
              <a:defRPr b="1" sz="1200">
                <a:solidFill>
                  <a:schemeClr val="accent5"/>
                </a:solidFill>
              </a:defRPr>
            </a:lvl3pPr>
            <a:lvl4pPr lvl="3">
              <a:lnSpc>
                <a:spcPct val="100000"/>
              </a:lnSpc>
              <a:spcBef>
                <a:spcPts val="0"/>
              </a:spcBef>
              <a:spcAft>
                <a:spcPts val="0"/>
              </a:spcAft>
              <a:buClr>
                <a:schemeClr val="accent5"/>
              </a:buClr>
              <a:buSzPts val="1200"/>
              <a:buNone/>
              <a:defRPr b="1" sz="1200">
                <a:solidFill>
                  <a:schemeClr val="accent5"/>
                </a:solidFill>
              </a:defRPr>
            </a:lvl4pPr>
            <a:lvl5pPr lvl="4">
              <a:lnSpc>
                <a:spcPct val="100000"/>
              </a:lnSpc>
              <a:spcBef>
                <a:spcPts val="0"/>
              </a:spcBef>
              <a:spcAft>
                <a:spcPts val="0"/>
              </a:spcAft>
              <a:buClr>
                <a:schemeClr val="accent5"/>
              </a:buClr>
              <a:buSzPts val="1200"/>
              <a:buNone/>
              <a:defRPr b="1" sz="1200">
                <a:solidFill>
                  <a:schemeClr val="accent5"/>
                </a:solidFill>
              </a:defRPr>
            </a:lvl5pPr>
            <a:lvl6pPr lvl="5">
              <a:lnSpc>
                <a:spcPct val="100000"/>
              </a:lnSpc>
              <a:spcBef>
                <a:spcPts val="0"/>
              </a:spcBef>
              <a:spcAft>
                <a:spcPts val="0"/>
              </a:spcAft>
              <a:buClr>
                <a:schemeClr val="accent5"/>
              </a:buClr>
              <a:buSzPts val="1200"/>
              <a:buNone/>
              <a:defRPr b="1" sz="1200">
                <a:solidFill>
                  <a:schemeClr val="accent5"/>
                </a:solidFill>
              </a:defRPr>
            </a:lvl6pPr>
            <a:lvl7pPr lvl="6">
              <a:lnSpc>
                <a:spcPct val="100000"/>
              </a:lnSpc>
              <a:spcBef>
                <a:spcPts val="0"/>
              </a:spcBef>
              <a:spcAft>
                <a:spcPts val="0"/>
              </a:spcAft>
              <a:buClr>
                <a:schemeClr val="accent5"/>
              </a:buClr>
              <a:buSzPts val="1200"/>
              <a:buNone/>
              <a:defRPr b="1" sz="1200">
                <a:solidFill>
                  <a:schemeClr val="accent5"/>
                </a:solidFill>
              </a:defRPr>
            </a:lvl7pPr>
            <a:lvl8pPr lvl="7">
              <a:lnSpc>
                <a:spcPct val="100000"/>
              </a:lnSpc>
              <a:spcBef>
                <a:spcPts val="0"/>
              </a:spcBef>
              <a:spcAft>
                <a:spcPts val="0"/>
              </a:spcAft>
              <a:buClr>
                <a:schemeClr val="accent5"/>
              </a:buClr>
              <a:buSzPts val="1200"/>
              <a:buNone/>
              <a:defRPr b="1" sz="1200">
                <a:solidFill>
                  <a:schemeClr val="accent5"/>
                </a:solidFill>
              </a:defRPr>
            </a:lvl8pPr>
            <a:lvl9pPr lvl="8">
              <a:lnSpc>
                <a:spcPct val="100000"/>
              </a:lnSpc>
              <a:spcBef>
                <a:spcPts val="0"/>
              </a:spcBef>
              <a:spcAft>
                <a:spcPts val="0"/>
              </a:spcAft>
              <a:buClr>
                <a:schemeClr val="accent5"/>
              </a:buClr>
              <a:buSzPts val="1200"/>
              <a:buNone/>
              <a:defRPr b="1" sz="1200">
                <a:solidFill>
                  <a:schemeClr val="accent5"/>
                </a:solidFill>
              </a:defRPr>
            </a:lvl9pPr>
          </a:lstStyle>
          <a:p/>
        </p:txBody>
      </p:sp>
      <p:sp>
        <p:nvSpPr>
          <p:cNvPr id="549" name="Google Shape;549;p65"/>
          <p:cNvSpPr txBox="1"/>
          <p:nvPr>
            <p:ph idx="2" type="body"/>
          </p:nvPr>
        </p:nvSpPr>
        <p:spPr>
          <a:xfrm>
            <a:off x="3437550" y="1380875"/>
            <a:ext cx="5140200" cy="80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50" name="Google Shape;550;p65"/>
          <p:cNvSpPr txBox="1"/>
          <p:nvPr>
            <p:ph idx="3" type="subTitle"/>
          </p:nvPr>
        </p:nvSpPr>
        <p:spPr>
          <a:xfrm>
            <a:off x="566250" y="3762275"/>
            <a:ext cx="2707500" cy="53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None/>
              <a:defRPr b="1" sz="1200">
                <a:solidFill>
                  <a:schemeClr val="accent5"/>
                </a:solidFill>
              </a:defRPr>
            </a:lvl1pPr>
            <a:lvl2pPr lvl="1">
              <a:lnSpc>
                <a:spcPct val="100000"/>
              </a:lnSpc>
              <a:spcBef>
                <a:spcPts val="0"/>
              </a:spcBef>
              <a:spcAft>
                <a:spcPts val="0"/>
              </a:spcAft>
              <a:buClr>
                <a:schemeClr val="accent5"/>
              </a:buClr>
              <a:buSzPts val="1200"/>
              <a:buNone/>
              <a:defRPr b="1" sz="1200">
                <a:solidFill>
                  <a:schemeClr val="accent5"/>
                </a:solidFill>
              </a:defRPr>
            </a:lvl2pPr>
            <a:lvl3pPr lvl="2">
              <a:lnSpc>
                <a:spcPct val="100000"/>
              </a:lnSpc>
              <a:spcBef>
                <a:spcPts val="0"/>
              </a:spcBef>
              <a:spcAft>
                <a:spcPts val="0"/>
              </a:spcAft>
              <a:buClr>
                <a:schemeClr val="accent5"/>
              </a:buClr>
              <a:buSzPts val="1200"/>
              <a:buNone/>
              <a:defRPr b="1" sz="1200">
                <a:solidFill>
                  <a:schemeClr val="accent5"/>
                </a:solidFill>
              </a:defRPr>
            </a:lvl3pPr>
            <a:lvl4pPr lvl="3">
              <a:lnSpc>
                <a:spcPct val="100000"/>
              </a:lnSpc>
              <a:spcBef>
                <a:spcPts val="0"/>
              </a:spcBef>
              <a:spcAft>
                <a:spcPts val="0"/>
              </a:spcAft>
              <a:buClr>
                <a:schemeClr val="accent5"/>
              </a:buClr>
              <a:buSzPts val="1200"/>
              <a:buNone/>
              <a:defRPr b="1" sz="1200">
                <a:solidFill>
                  <a:schemeClr val="accent5"/>
                </a:solidFill>
              </a:defRPr>
            </a:lvl4pPr>
            <a:lvl5pPr lvl="4">
              <a:lnSpc>
                <a:spcPct val="100000"/>
              </a:lnSpc>
              <a:spcBef>
                <a:spcPts val="0"/>
              </a:spcBef>
              <a:spcAft>
                <a:spcPts val="0"/>
              </a:spcAft>
              <a:buClr>
                <a:schemeClr val="accent5"/>
              </a:buClr>
              <a:buSzPts val="1200"/>
              <a:buNone/>
              <a:defRPr b="1" sz="1200">
                <a:solidFill>
                  <a:schemeClr val="accent5"/>
                </a:solidFill>
              </a:defRPr>
            </a:lvl5pPr>
            <a:lvl6pPr lvl="5">
              <a:lnSpc>
                <a:spcPct val="100000"/>
              </a:lnSpc>
              <a:spcBef>
                <a:spcPts val="0"/>
              </a:spcBef>
              <a:spcAft>
                <a:spcPts val="0"/>
              </a:spcAft>
              <a:buClr>
                <a:schemeClr val="accent5"/>
              </a:buClr>
              <a:buSzPts val="1200"/>
              <a:buNone/>
              <a:defRPr b="1" sz="1200">
                <a:solidFill>
                  <a:schemeClr val="accent5"/>
                </a:solidFill>
              </a:defRPr>
            </a:lvl6pPr>
            <a:lvl7pPr lvl="6">
              <a:lnSpc>
                <a:spcPct val="100000"/>
              </a:lnSpc>
              <a:spcBef>
                <a:spcPts val="0"/>
              </a:spcBef>
              <a:spcAft>
                <a:spcPts val="0"/>
              </a:spcAft>
              <a:buClr>
                <a:schemeClr val="accent5"/>
              </a:buClr>
              <a:buSzPts val="1200"/>
              <a:buNone/>
              <a:defRPr b="1" sz="1200">
                <a:solidFill>
                  <a:schemeClr val="accent5"/>
                </a:solidFill>
              </a:defRPr>
            </a:lvl7pPr>
            <a:lvl8pPr lvl="7">
              <a:lnSpc>
                <a:spcPct val="100000"/>
              </a:lnSpc>
              <a:spcBef>
                <a:spcPts val="0"/>
              </a:spcBef>
              <a:spcAft>
                <a:spcPts val="0"/>
              </a:spcAft>
              <a:buClr>
                <a:schemeClr val="accent5"/>
              </a:buClr>
              <a:buSzPts val="1200"/>
              <a:buNone/>
              <a:defRPr b="1" sz="1200">
                <a:solidFill>
                  <a:schemeClr val="accent5"/>
                </a:solidFill>
              </a:defRPr>
            </a:lvl8pPr>
            <a:lvl9pPr lvl="8">
              <a:lnSpc>
                <a:spcPct val="100000"/>
              </a:lnSpc>
              <a:spcBef>
                <a:spcPts val="0"/>
              </a:spcBef>
              <a:spcAft>
                <a:spcPts val="0"/>
              </a:spcAft>
              <a:buClr>
                <a:schemeClr val="accent5"/>
              </a:buClr>
              <a:buSzPts val="1200"/>
              <a:buNone/>
              <a:defRPr b="1" sz="1200">
                <a:solidFill>
                  <a:schemeClr val="accent5"/>
                </a:solidFill>
              </a:defRPr>
            </a:lvl9pPr>
          </a:lstStyle>
          <a:p/>
        </p:txBody>
      </p:sp>
      <p:sp>
        <p:nvSpPr>
          <p:cNvPr id="551" name="Google Shape;551;p65"/>
          <p:cNvSpPr txBox="1"/>
          <p:nvPr>
            <p:ph idx="4" type="body"/>
          </p:nvPr>
        </p:nvSpPr>
        <p:spPr>
          <a:xfrm>
            <a:off x="3437550" y="3762275"/>
            <a:ext cx="5140200" cy="80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52" name="Google Shape;552;p65"/>
          <p:cNvSpPr txBox="1"/>
          <p:nvPr>
            <p:ph idx="5" type="subTitle"/>
          </p:nvPr>
        </p:nvSpPr>
        <p:spPr>
          <a:xfrm>
            <a:off x="566250" y="2571575"/>
            <a:ext cx="2707500" cy="53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None/>
              <a:defRPr b="1" sz="1200">
                <a:solidFill>
                  <a:schemeClr val="accent5"/>
                </a:solidFill>
              </a:defRPr>
            </a:lvl1pPr>
            <a:lvl2pPr lvl="1">
              <a:lnSpc>
                <a:spcPct val="100000"/>
              </a:lnSpc>
              <a:spcBef>
                <a:spcPts val="0"/>
              </a:spcBef>
              <a:spcAft>
                <a:spcPts val="0"/>
              </a:spcAft>
              <a:buClr>
                <a:schemeClr val="accent5"/>
              </a:buClr>
              <a:buSzPts val="1200"/>
              <a:buNone/>
              <a:defRPr b="1" sz="1200">
                <a:solidFill>
                  <a:schemeClr val="accent5"/>
                </a:solidFill>
              </a:defRPr>
            </a:lvl2pPr>
            <a:lvl3pPr lvl="2">
              <a:lnSpc>
                <a:spcPct val="100000"/>
              </a:lnSpc>
              <a:spcBef>
                <a:spcPts val="0"/>
              </a:spcBef>
              <a:spcAft>
                <a:spcPts val="0"/>
              </a:spcAft>
              <a:buClr>
                <a:schemeClr val="accent5"/>
              </a:buClr>
              <a:buSzPts val="1200"/>
              <a:buNone/>
              <a:defRPr b="1" sz="1200">
                <a:solidFill>
                  <a:schemeClr val="accent5"/>
                </a:solidFill>
              </a:defRPr>
            </a:lvl3pPr>
            <a:lvl4pPr lvl="3">
              <a:lnSpc>
                <a:spcPct val="100000"/>
              </a:lnSpc>
              <a:spcBef>
                <a:spcPts val="0"/>
              </a:spcBef>
              <a:spcAft>
                <a:spcPts val="0"/>
              </a:spcAft>
              <a:buClr>
                <a:schemeClr val="accent5"/>
              </a:buClr>
              <a:buSzPts val="1200"/>
              <a:buNone/>
              <a:defRPr b="1" sz="1200">
                <a:solidFill>
                  <a:schemeClr val="accent5"/>
                </a:solidFill>
              </a:defRPr>
            </a:lvl4pPr>
            <a:lvl5pPr lvl="4">
              <a:lnSpc>
                <a:spcPct val="100000"/>
              </a:lnSpc>
              <a:spcBef>
                <a:spcPts val="0"/>
              </a:spcBef>
              <a:spcAft>
                <a:spcPts val="0"/>
              </a:spcAft>
              <a:buClr>
                <a:schemeClr val="accent5"/>
              </a:buClr>
              <a:buSzPts val="1200"/>
              <a:buNone/>
              <a:defRPr b="1" sz="1200">
                <a:solidFill>
                  <a:schemeClr val="accent5"/>
                </a:solidFill>
              </a:defRPr>
            </a:lvl5pPr>
            <a:lvl6pPr lvl="5">
              <a:lnSpc>
                <a:spcPct val="100000"/>
              </a:lnSpc>
              <a:spcBef>
                <a:spcPts val="0"/>
              </a:spcBef>
              <a:spcAft>
                <a:spcPts val="0"/>
              </a:spcAft>
              <a:buClr>
                <a:schemeClr val="accent5"/>
              </a:buClr>
              <a:buSzPts val="1200"/>
              <a:buNone/>
              <a:defRPr b="1" sz="1200">
                <a:solidFill>
                  <a:schemeClr val="accent5"/>
                </a:solidFill>
              </a:defRPr>
            </a:lvl6pPr>
            <a:lvl7pPr lvl="6">
              <a:lnSpc>
                <a:spcPct val="100000"/>
              </a:lnSpc>
              <a:spcBef>
                <a:spcPts val="0"/>
              </a:spcBef>
              <a:spcAft>
                <a:spcPts val="0"/>
              </a:spcAft>
              <a:buClr>
                <a:schemeClr val="accent5"/>
              </a:buClr>
              <a:buSzPts val="1200"/>
              <a:buNone/>
              <a:defRPr b="1" sz="1200">
                <a:solidFill>
                  <a:schemeClr val="accent5"/>
                </a:solidFill>
              </a:defRPr>
            </a:lvl7pPr>
            <a:lvl8pPr lvl="7">
              <a:lnSpc>
                <a:spcPct val="100000"/>
              </a:lnSpc>
              <a:spcBef>
                <a:spcPts val="0"/>
              </a:spcBef>
              <a:spcAft>
                <a:spcPts val="0"/>
              </a:spcAft>
              <a:buClr>
                <a:schemeClr val="accent5"/>
              </a:buClr>
              <a:buSzPts val="1200"/>
              <a:buNone/>
              <a:defRPr b="1" sz="1200">
                <a:solidFill>
                  <a:schemeClr val="accent5"/>
                </a:solidFill>
              </a:defRPr>
            </a:lvl8pPr>
            <a:lvl9pPr lvl="8">
              <a:lnSpc>
                <a:spcPct val="100000"/>
              </a:lnSpc>
              <a:spcBef>
                <a:spcPts val="0"/>
              </a:spcBef>
              <a:spcAft>
                <a:spcPts val="0"/>
              </a:spcAft>
              <a:buClr>
                <a:schemeClr val="accent5"/>
              </a:buClr>
              <a:buSzPts val="1200"/>
              <a:buNone/>
              <a:defRPr b="1" sz="1200">
                <a:solidFill>
                  <a:schemeClr val="accent5"/>
                </a:solidFill>
              </a:defRPr>
            </a:lvl9pPr>
          </a:lstStyle>
          <a:p/>
        </p:txBody>
      </p:sp>
      <p:sp>
        <p:nvSpPr>
          <p:cNvPr id="553" name="Google Shape;553;p65"/>
          <p:cNvSpPr txBox="1"/>
          <p:nvPr>
            <p:ph idx="6" type="body"/>
          </p:nvPr>
        </p:nvSpPr>
        <p:spPr>
          <a:xfrm>
            <a:off x="3437550" y="2571575"/>
            <a:ext cx="5140200" cy="80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v2">
  <p:cSld name="CUSTOM_1_1">
    <p:spTree>
      <p:nvGrpSpPr>
        <p:cNvPr id="554" name="Shape 554"/>
        <p:cNvGrpSpPr/>
        <p:nvPr/>
      </p:nvGrpSpPr>
      <p:grpSpPr>
        <a:xfrm>
          <a:off x="0" y="0"/>
          <a:ext cx="0" cy="0"/>
          <a:chOff x="0" y="0"/>
          <a:chExt cx="0" cy="0"/>
        </a:xfrm>
      </p:grpSpPr>
      <p:sp>
        <p:nvSpPr>
          <p:cNvPr id="555" name="Google Shape;555;p66"/>
          <p:cNvSpPr txBox="1"/>
          <p:nvPr>
            <p:ph type="title"/>
          </p:nvPr>
        </p:nvSpPr>
        <p:spPr>
          <a:xfrm>
            <a:off x="297025" y="445025"/>
            <a:ext cx="8555400" cy="465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556" name="Google Shape;556;p66"/>
          <p:cNvSpPr txBox="1"/>
          <p:nvPr>
            <p:ph idx="1" type="subTitle"/>
          </p:nvPr>
        </p:nvSpPr>
        <p:spPr>
          <a:xfrm>
            <a:off x="297025" y="1104925"/>
            <a:ext cx="2707500" cy="53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None/>
              <a:defRPr b="1" sz="1200">
                <a:solidFill>
                  <a:schemeClr val="accent5"/>
                </a:solidFill>
              </a:defRPr>
            </a:lvl1pPr>
            <a:lvl2pPr lvl="1">
              <a:lnSpc>
                <a:spcPct val="100000"/>
              </a:lnSpc>
              <a:spcBef>
                <a:spcPts val="0"/>
              </a:spcBef>
              <a:spcAft>
                <a:spcPts val="0"/>
              </a:spcAft>
              <a:buClr>
                <a:schemeClr val="accent5"/>
              </a:buClr>
              <a:buSzPts val="1200"/>
              <a:buNone/>
              <a:defRPr b="1" sz="1200">
                <a:solidFill>
                  <a:schemeClr val="accent5"/>
                </a:solidFill>
              </a:defRPr>
            </a:lvl2pPr>
            <a:lvl3pPr lvl="2">
              <a:lnSpc>
                <a:spcPct val="100000"/>
              </a:lnSpc>
              <a:spcBef>
                <a:spcPts val="0"/>
              </a:spcBef>
              <a:spcAft>
                <a:spcPts val="0"/>
              </a:spcAft>
              <a:buClr>
                <a:schemeClr val="accent5"/>
              </a:buClr>
              <a:buSzPts val="1200"/>
              <a:buNone/>
              <a:defRPr b="1" sz="1200">
                <a:solidFill>
                  <a:schemeClr val="accent5"/>
                </a:solidFill>
              </a:defRPr>
            </a:lvl3pPr>
            <a:lvl4pPr lvl="3">
              <a:lnSpc>
                <a:spcPct val="100000"/>
              </a:lnSpc>
              <a:spcBef>
                <a:spcPts val="0"/>
              </a:spcBef>
              <a:spcAft>
                <a:spcPts val="0"/>
              </a:spcAft>
              <a:buClr>
                <a:schemeClr val="accent5"/>
              </a:buClr>
              <a:buSzPts val="1200"/>
              <a:buNone/>
              <a:defRPr b="1" sz="1200">
                <a:solidFill>
                  <a:schemeClr val="accent5"/>
                </a:solidFill>
              </a:defRPr>
            </a:lvl4pPr>
            <a:lvl5pPr lvl="4">
              <a:lnSpc>
                <a:spcPct val="100000"/>
              </a:lnSpc>
              <a:spcBef>
                <a:spcPts val="0"/>
              </a:spcBef>
              <a:spcAft>
                <a:spcPts val="0"/>
              </a:spcAft>
              <a:buClr>
                <a:schemeClr val="accent5"/>
              </a:buClr>
              <a:buSzPts val="1200"/>
              <a:buNone/>
              <a:defRPr b="1" sz="1200">
                <a:solidFill>
                  <a:schemeClr val="accent5"/>
                </a:solidFill>
              </a:defRPr>
            </a:lvl5pPr>
            <a:lvl6pPr lvl="5">
              <a:lnSpc>
                <a:spcPct val="100000"/>
              </a:lnSpc>
              <a:spcBef>
                <a:spcPts val="0"/>
              </a:spcBef>
              <a:spcAft>
                <a:spcPts val="0"/>
              </a:spcAft>
              <a:buClr>
                <a:schemeClr val="accent5"/>
              </a:buClr>
              <a:buSzPts val="1200"/>
              <a:buNone/>
              <a:defRPr b="1" sz="1200">
                <a:solidFill>
                  <a:schemeClr val="accent5"/>
                </a:solidFill>
              </a:defRPr>
            </a:lvl6pPr>
            <a:lvl7pPr lvl="6">
              <a:lnSpc>
                <a:spcPct val="100000"/>
              </a:lnSpc>
              <a:spcBef>
                <a:spcPts val="0"/>
              </a:spcBef>
              <a:spcAft>
                <a:spcPts val="0"/>
              </a:spcAft>
              <a:buClr>
                <a:schemeClr val="accent5"/>
              </a:buClr>
              <a:buSzPts val="1200"/>
              <a:buNone/>
              <a:defRPr b="1" sz="1200">
                <a:solidFill>
                  <a:schemeClr val="accent5"/>
                </a:solidFill>
              </a:defRPr>
            </a:lvl7pPr>
            <a:lvl8pPr lvl="7">
              <a:lnSpc>
                <a:spcPct val="100000"/>
              </a:lnSpc>
              <a:spcBef>
                <a:spcPts val="0"/>
              </a:spcBef>
              <a:spcAft>
                <a:spcPts val="0"/>
              </a:spcAft>
              <a:buClr>
                <a:schemeClr val="accent5"/>
              </a:buClr>
              <a:buSzPts val="1200"/>
              <a:buNone/>
              <a:defRPr b="1" sz="1200">
                <a:solidFill>
                  <a:schemeClr val="accent5"/>
                </a:solidFill>
              </a:defRPr>
            </a:lvl8pPr>
            <a:lvl9pPr lvl="8">
              <a:lnSpc>
                <a:spcPct val="100000"/>
              </a:lnSpc>
              <a:spcBef>
                <a:spcPts val="0"/>
              </a:spcBef>
              <a:spcAft>
                <a:spcPts val="0"/>
              </a:spcAft>
              <a:buClr>
                <a:schemeClr val="accent5"/>
              </a:buClr>
              <a:buSzPts val="1200"/>
              <a:buNone/>
              <a:defRPr b="1" sz="1200">
                <a:solidFill>
                  <a:schemeClr val="accent5"/>
                </a:solidFill>
              </a:defRPr>
            </a:lvl9pPr>
          </a:lstStyle>
          <a:p/>
        </p:txBody>
      </p:sp>
      <p:sp>
        <p:nvSpPr>
          <p:cNvPr id="557" name="Google Shape;557;p66"/>
          <p:cNvSpPr txBox="1"/>
          <p:nvPr>
            <p:ph idx="2" type="body"/>
          </p:nvPr>
        </p:nvSpPr>
        <p:spPr>
          <a:xfrm>
            <a:off x="297025" y="1599000"/>
            <a:ext cx="2707500" cy="1357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58" name="Google Shape;558;p66"/>
          <p:cNvSpPr txBox="1"/>
          <p:nvPr>
            <p:ph idx="3" type="subTitle"/>
          </p:nvPr>
        </p:nvSpPr>
        <p:spPr>
          <a:xfrm>
            <a:off x="6145050" y="1104925"/>
            <a:ext cx="2707500" cy="53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None/>
              <a:defRPr b="1" sz="1200">
                <a:solidFill>
                  <a:schemeClr val="accent5"/>
                </a:solidFill>
              </a:defRPr>
            </a:lvl1pPr>
            <a:lvl2pPr lvl="1">
              <a:lnSpc>
                <a:spcPct val="100000"/>
              </a:lnSpc>
              <a:spcBef>
                <a:spcPts val="0"/>
              </a:spcBef>
              <a:spcAft>
                <a:spcPts val="0"/>
              </a:spcAft>
              <a:buClr>
                <a:schemeClr val="accent5"/>
              </a:buClr>
              <a:buSzPts val="1200"/>
              <a:buNone/>
              <a:defRPr b="1" sz="1200">
                <a:solidFill>
                  <a:schemeClr val="accent5"/>
                </a:solidFill>
              </a:defRPr>
            </a:lvl2pPr>
            <a:lvl3pPr lvl="2">
              <a:lnSpc>
                <a:spcPct val="100000"/>
              </a:lnSpc>
              <a:spcBef>
                <a:spcPts val="0"/>
              </a:spcBef>
              <a:spcAft>
                <a:spcPts val="0"/>
              </a:spcAft>
              <a:buClr>
                <a:schemeClr val="accent5"/>
              </a:buClr>
              <a:buSzPts val="1200"/>
              <a:buNone/>
              <a:defRPr b="1" sz="1200">
                <a:solidFill>
                  <a:schemeClr val="accent5"/>
                </a:solidFill>
              </a:defRPr>
            </a:lvl3pPr>
            <a:lvl4pPr lvl="3">
              <a:lnSpc>
                <a:spcPct val="100000"/>
              </a:lnSpc>
              <a:spcBef>
                <a:spcPts val="0"/>
              </a:spcBef>
              <a:spcAft>
                <a:spcPts val="0"/>
              </a:spcAft>
              <a:buClr>
                <a:schemeClr val="accent5"/>
              </a:buClr>
              <a:buSzPts val="1200"/>
              <a:buNone/>
              <a:defRPr b="1" sz="1200">
                <a:solidFill>
                  <a:schemeClr val="accent5"/>
                </a:solidFill>
              </a:defRPr>
            </a:lvl4pPr>
            <a:lvl5pPr lvl="4">
              <a:lnSpc>
                <a:spcPct val="100000"/>
              </a:lnSpc>
              <a:spcBef>
                <a:spcPts val="0"/>
              </a:spcBef>
              <a:spcAft>
                <a:spcPts val="0"/>
              </a:spcAft>
              <a:buClr>
                <a:schemeClr val="accent5"/>
              </a:buClr>
              <a:buSzPts val="1200"/>
              <a:buNone/>
              <a:defRPr b="1" sz="1200">
                <a:solidFill>
                  <a:schemeClr val="accent5"/>
                </a:solidFill>
              </a:defRPr>
            </a:lvl5pPr>
            <a:lvl6pPr lvl="5">
              <a:lnSpc>
                <a:spcPct val="100000"/>
              </a:lnSpc>
              <a:spcBef>
                <a:spcPts val="0"/>
              </a:spcBef>
              <a:spcAft>
                <a:spcPts val="0"/>
              </a:spcAft>
              <a:buClr>
                <a:schemeClr val="accent5"/>
              </a:buClr>
              <a:buSzPts val="1200"/>
              <a:buNone/>
              <a:defRPr b="1" sz="1200">
                <a:solidFill>
                  <a:schemeClr val="accent5"/>
                </a:solidFill>
              </a:defRPr>
            </a:lvl6pPr>
            <a:lvl7pPr lvl="6">
              <a:lnSpc>
                <a:spcPct val="100000"/>
              </a:lnSpc>
              <a:spcBef>
                <a:spcPts val="0"/>
              </a:spcBef>
              <a:spcAft>
                <a:spcPts val="0"/>
              </a:spcAft>
              <a:buClr>
                <a:schemeClr val="accent5"/>
              </a:buClr>
              <a:buSzPts val="1200"/>
              <a:buNone/>
              <a:defRPr b="1" sz="1200">
                <a:solidFill>
                  <a:schemeClr val="accent5"/>
                </a:solidFill>
              </a:defRPr>
            </a:lvl7pPr>
            <a:lvl8pPr lvl="7">
              <a:lnSpc>
                <a:spcPct val="100000"/>
              </a:lnSpc>
              <a:spcBef>
                <a:spcPts val="0"/>
              </a:spcBef>
              <a:spcAft>
                <a:spcPts val="0"/>
              </a:spcAft>
              <a:buClr>
                <a:schemeClr val="accent5"/>
              </a:buClr>
              <a:buSzPts val="1200"/>
              <a:buNone/>
              <a:defRPr b="1" sz="1200">
                <a:solidFill>
                  <a:schemeClr val="accent5"/>
                </a:solidFill>
              </a:defRPr>
            </a:lvl8pPr>
            <a:lvl9pPr lvl="8">
              <a:lnSpc>
                <a:spcPct val="100000"/>
              </a:lnSpc>
              <a:spcBef>
                <a:spcPts val="0"/>
              </a:spcBef>
              <a:spcAft>
                <a:spcPts val="0"/>
              </a:spcAft>
              <a:buClr>
                <a:schemeClr val="accent5"/>
              </a:buClr>
              <a:buSzPts val="1200"/>
              <a:buNone/>
              <a:defRPr b="1" sz="1200">
                <a:solidFill>
                  <a:schemeClr val="accent5"/>
                </a:solidFill>
              </a:defRPr>
            </a:lvl9pPr>
          </a:lstStyle>
          <a:p/>
        </p:txBody>
      </p:sp>
      <p:sp>
        <p:nvSpPr>
          <p:cNvPr id="559" name="Google Shape;559;p66"/>
          <p:cNvSpPr txBox="1"/>
          <p:nvPr>
            <p:ph idx="4" type="body"/>
          </p:nvPr>
        </p:nvSpPr>
        <p:spPr>
          <a:xfrm>
            <a:off x="6145050" y="1599000"/>
            <a:ext cx="2707500" cy="1357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60" name="Google Shape;560;p66"/>
          <p:cNvSpPr txBox="1"/>
          <p:nvPr>
            <p:ph idx="5" type="subTitle"/>
          </p:nvPr>
        </p:nvSpPr>
        <p:spPr>
          <a:xfrm>
            <a:off x="3221038" y="1104925"/>
            <a:ext cx="2707500" cy="53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None/>
              <a:defRPr b="1" sz="1200">
                <a:solidFill>
                  <a:schemeClr val="accent5"/>
                </a:solidFill>
              </a:defRPr>
            </a:lvl1pPr>
            <a:lvl2pPr lvl="1">
              <a:lnSpc>
                <a:spcPct val="100000"/>
              </a:lnSpc>
              <a:spcBef>
                <a:spcPts val="0"/>
              </a:spcBef>
              <a:spcAft>
                <a:spcPts val="0"/>
              </a:spcAft>
              <a:buClr>
                <a:schemeClr val="accent5"/>
              </a:buClr>
              <a:buSzPts val="1200"/>
              <a:buNone/>
              <a:defRPr b="1" sz="1200">
                <a:solidFill>
                  <a:schemeClr val="accent5"/>
                </a:solidFill>
              </a:defRPr>
            </a:lvl2pPr>
            <a:lvl3pPr lvl="2">
              <a:lnSpc>
                <a:spcPct val="100000"/>
              </a:lnSpc>
              <a:spcBef>
                <a:spcPts val="0"/>
              </a:spcBef>
              <a:spcAft>
                <a:spcPts val="0"/>
              </a:spcAft>
              <a:buClr>
                <a:schemeClr val="accent5"/>
              </a:buClr>
              <a:buSzPts val="1200"/>
              <a:buNone/>
              <a:defRPr b="1" sz="1200">
                <a:solidFill>
                  <a:schemeClr val="accent5"/>
                </a:solidFill>
              </a:defRPr>
            </a:lvl3pPr>
            <a:lvl4pPr lvl="3">
              <a:lnSpc>
                <a:spcPct val="100000"/>
              </a:lnSpc>
              <a:spcBef>
                <a:spcPts val="0"/>
              </a:spcBef>
              <a:spcAft>
                <a:spcPts val="0"/>
              </a:spcAft>
              <a:buClr>
                <a:schemeClr val="accent5"/>
              </a:buClr>
              <a:buSzPts val="1200"/>
              <a:buNone/>
              <a:defRPr b="1" sz="1200">
                <a:solidFill>
                  <a:schemeClr val="accent5"/>
                </a:solidFill>
              </a:defRPr>
            </a:lvl4pPr>
            <a:lvl5pPr lvl="4">
              <a:lnSpc>
                <a:spcPct val="100000"/>
              </a:lnSpc>
              <a:spcBef>
                <a:spcPts val="0"/>
              </a:spcBef>
              <a:spcAft>
                <a:spcPts val="0"/>
              </a:spcAft>
              <a:buClr>
                <a:schemeClr val="accent5"/>
              </a:buClr>
              <a:buSzPts val="1200"/>
              <a:buNone/>
              <a:defRPr b="1" sz="1200">
                <a:solidFill>
                  <a:schemeClr val="accent5"/>
                </a:solidFill>
              </a:defRPr>
            </a:lvl5pPr>
            <a:lvl6pPr lvl="5">
              <a:lnSpc>
                <a:spcPct val="100000"/>
              </a:lnSpc>
              <a:spcBef>
                <a:spcPts val="0"/>
              </a:spcBef>
              <a:spcAft>
                <a:spcPts val="0"/>
              </a:spcAft>
              <a:buClr>
                <a:schemeClr val="accent5"/>
              </a:buClr>
              <a:buSzPts val="1200"/>
              <a:buNone/>
              <a:defRPr b="1" sz="1200">
                <a:solidFill>
                  <a:schemeClr val="accent5"/>
                </a:solidFill>
              </a:defRPr>
            </a:lvl6pPr>
            <a:lvl7pPr lvl="6">
              <a:lnSpc>
                <a:spcPct val="100000"/>
              </a:lnSpc>
              <a:spcBef>
                <a:spcPts val="0"/>
              </a:spcBef>
              <a:spcAft>
                <a:spcPts val="0"/>
              </a:spcAft>
              <a:buClr>
                <a:schemeClr val="accent5"/>
              </a:buClr>
              <a:buSzPts val="1200"/>
              <a:buNone/>
              <a:defRPr b="1" sz="1200">
                <a:solidFill>
                  <a:schemeClr val="accent5"/>
                </a:solidFill>
              </a:defRPr>
            </a:lvl7pPr>
            <a:lvl8pPr lvl="7">
              <a:lnSpc>
                <a:spcPct val="100000"/>
              </a:lnSpc>
              <a:spcBef>
                <a:spcPts val="0"/>
              </a:spcBef>
              <a:spcAft>
                <a:spcPts val="0"/>
              </a:spcAft>
              <a:buClr>
                <a:schemeClr val="accent5"/>
              </a:buClr>
              <a:buSzPts val="1200"/>
              <a:buNone/>
              <a:defRPr b="1" sz="1200">
                <a:solidFill>
                  <a:schemeClr val="accent5"/>
                </a:solidFill>
              </a:defRPr>
            </a:lvl8pPr>
            <a:lvl9pPr lvl="8">
              <a:lnSpc>
                <a:spcPct val="100000"/>
              </a:lnSpc>
              <a:spcBef>
                <a:spcPts val="0"/>
              </a:spcBef>
              <a:spcAft>
                <a:spcPts val="0"/>
              </a:spcAft>
              <a:buClr>
                <a:schemeClr val="accent5"/>
              </a:buClr>
              <a:buSzPts val="1200"/>
              <a:buNone/>
              <a:defRPr b="1" sz="1200">
                <a:solidFill>
                  <a:schemeClr val="accent5"/>
                </a:solidFill>
              </a:defRPr>
            </a:lvl9pPr>
          </a:lstStyle>
          <a:p/>
        </p:txBody>
      </p:sp>
      <p:sp>
        <p:nvSpPr>
          <p:cNvPr id="561" name="Google Shape;561;p66"/>
          <p:cNvSpPr txBox="1"/>
          <p:nvPr>
            <p:ph idx="6" type="body"/>
          </p:nvPr>
        </p:nvSpPr>
        <p:spPr>
          <a:xfrm>
            <a:off x="3221038" y="1599000"/>
            <a:ext cx="2707500" cy="1357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v3">
  <p:cSld name="TITLE_AND_BODY_1_1_2_1">
    <p:spTree>
      <p:nvGrpSpPr>
        <p:cNvPr id="562" name="Shape 562"/>
        <p:cNvGrpSpPr/>
        <p:nvPr/>
      </p:nvGrpSpPr>
      <p:grpSpPr>
        <a:xfrm>
          <a:off x="0" y="0"/>
          <a:ext cx="0" cy="0"/>
          <a:chOff x="0" y="0"/>
          <a:chExt cx="0" cy="0"/>
        </a:xfrm>
      </p:grpSpPr>
      <p:sp>
        <p:nvSpPr>
          <p:cNvPr id="563" name="Google Shape;563;p67"/>
          <p:cNvSpPr/>
          <p:nvPr/>
        </p:nvSpPr>
        <p:spPr>
          <a:xfrm flipH="1">
            <a:off x="3276925" y="1421275"/>
            <a:ext cx="27900" cy="2614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67"/>
          <p:cNvSpPr/>
          <p:nvPr/>
        </p:nvSpPr>
        <p:spPr>
          <a:xfrm flipH="1">
            <a:off x="6005675" y="1421275"/>
            <a:ext cx="27900" cy="261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67"/>
          <p:cNvSpPr/>
          <p:nvPr/>
        </p:nvSpPr>
        <p:spPr>
          <a:xfrm flipH="1">
            <a:off x="548108" y="1421275"/>
            <a:ext cx="27900" cy="2614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6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567" name="Google Shape;567;p67"/>
          <p:cNvSpPr txBox="1"/>
          <p:nvPr>
            <p:ph idx="12" type="sldNum"/>
          </p:nvPr>
        </p:nvSpPr>
        <p:spPr>
          <a:xfrm>
            <a:off x="8029045"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68" name="Google Shape;568;p67"/>
          <p:cNvSpPr txBox="1"/>
          <p:nvPr>
            <p:ph idx="1" type="subTitle"/>
          </p:nvPr>
        </p:nvSpPr>
        <p:spPr>
          <a:xfrm>
            <a:off x="699750" y="1354460"/>
            <a:ext cx="22089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69" name="Google Shape;569;p67"/>
          <p:cNvSpPr txBox="1"/>
          <p:nvPr>
            <p:ph idx="2" type="subTitle"/>
          </p:nvPr>
        </p:nvSpPr>
        <p:spPr>
          <a:xfrm>
            <a:off x="3428483" y="1354460"/>
            <a:ext cx="22089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70" name="Google Shape;570;p67"/>
          <p:cNvSpPr txBox="1"/>
          <p:nvPr>
            <p:ph idx="3" type="subTitle"/>
          </p:nvPr>
        </p:nvSpPr>
        <p:spPr>
          <a:xfrm>
            <a:off x="6157229" y="1354460"/>
            <a:ext cx="22089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71" name="Google Shape;571;p67"/>
          <p:cNvSpPr txBox="1"/>
          <p:nvPr>
            <p:ph idx="4" type="body"/>
          </p:nvPr>
        </p:nvSpPr>
        <p:spPr>
          <a:xfrm>
            <a:off x="699750" y="1925400"/>
            <a:ext cx="2208900" cy="21108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72" name="Google Shape;572;p67"/>
          <p:cNvSpPr txBox="1"/>
          <p:nvPr>
            <p:ph idx="5" type="body"/>
          </p:nvPr>
        </p:nvSpPr>
        <p:spPr>
          <a:xfrm>
            <a:off x="3428483" y="1925400"/>
            <a:ext cx="2208900" cy="21108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73" name="Google Shape;573;p67"/>
          <p:cNvSpPr txBox="1"/>
          <p:nvPr>
            <p:ph idx="6" type="body"/>
          </p:nvPr>
        </p:nvSpPr>
        <p:spPr>
          <a:xfrm>
            <a:off x="6157229" y="1925400"/>
            <a:ext cx="2208900" cy="21108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extLst>
    <p:ext uri="{DCECCB84-F9BA-43D5-87BE-67443E8EF086}">
      <p15:sldGuideLst>
        <p15:guide id="1" orient="horz" pos="850">
          <p15:clr>
            <a:srgbClr val="E46962"/>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items on timeline">
  <p:cSld name="MAIN_POINT_2_2">
    <p:spTree>
      <p:nvGrpSpPr>
        <p:cNvPr id="574" name="Shape 574"/>
        <p:cNvGrpSpPr/>
        <p:nvPr/>
      </p:nvGrpSpPr>
      <p:grpSpPr>
        <a:xfrm>
          <a:off x="0" y="0"/>
          <a:ext cx="0" cy="0"/>
          <a:chOff x="0" y="0"/>
          <a:chExt cx="0" cy="0"/>
        </a:xfrm>
      </p:grpSpPr>
      <p:sp>
        <p:nvSpPr>
          <p:cNvPr id="575" name="Google Shape;575;p68"/>
          <p:cNvSpPr txBox="1"/>
          <p:nvPr>
            <p:ph type="title"/>
          </p:nvPr>
        </p:nvSpPr>
        <p:spPr>
          <a:xfrm>
            <a:off x="566250" y="445025"/>
            <a:ext cx="7099200" cy="932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576" name="Google Shape;576;p68"/>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77" name="Google Shape;577;p68"/>
          <p:cNvSpPr txBox="1"/>
          <p:nvPr>
            <p:ph idx="1" type="body"/>
          </p:nvPr>
        </p:nvSpPr>
        <p:spPr>
          <a:xfrm>
            <a:off x="2691088" y="2624400"/>
            <a:ext cx="4383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78" name="Google Shape;578;p68"/>
          <p:cNvSpPr txBox="1"/>
          <p:nvPr>
            <p:ph idx="2" type="body"/>
          </p:nvPr>
        </p:nvSpPr>
        <p:spPr>
          <a:xfrm>
            <a:off x="2691088" y="1540800"/>
            <a:ext cx="4383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79" name="Google Shape;579;p68"/>
          <p:cNvSpPr txBox="1"/>
          <p:nvPr>
            <p:ph idx="3" type="body"/>
          </p:nvPr>
        </p:nvSpPr>
        <p:spPr>
          <a:xfrm>
            <a:off x="2691088" y="3703575"/>
            <a:ext cx="4383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cxnSp>
        <p:nvCxnSpPr>
          <p:cNvPr id="580" name="Google Shape;580;p68"/>
          <p:cNvCxnSpPr/>
          <p:nvPr/>
        </p:nvCxnSpPr>
        <p:spPr>
          <a:xfrm>
            <a:off x="2366100" y="1384225"/>
            <a:ext cx="0" cy="3211800"/>
          </a:xfrm>
          <a:prstGeom prst="straightConnector1">
            <a:avLst/>
          </a:prstGeom>
          <a:noFill/>
          <a:ln cap="flat" cmpd="sng" w="9525">
            <a:solidFill>
              <a:schemeClr val="lt2"/>
            </a:solidFill>
            <a:prstDash val="dash"/>
            <a:round/>
            <a:headEnd len="med" w="med" type="none"/>
            <a:tailEnd len="med" w="med" type="none"/>
          </a:ln>
        </p:spPr>
      </p:cxnSp>
      <p:sp>
        <p:nvSpPr>
          <p:cNvPr id="581" name="Google Shape;581;p68"/>
          <p:cNvSpPr/>
          <p:nvPr/>
        </p:nvSpPr>
        <p:spPr>
          <a:xfrm>
            <a:off x="2289750" y="1650775"/>
            <a:ext cx="152700" cy="1527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8"/>
          <p:cNvSpPr/>
          <p:nvPr/>
        </p:nvSpPr>
        <p:spPr>
          <a:xfrm>
            <a:off x="2289750" y="2737600"/>
            <a:ext cx="152700" cy="15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68"/>
          <p:cNvSpPr/>
          <p:nvPr/>
        </p:nvSpPr>
        <p:spPr>
          <a:xfrm>
            <a:off x="2289750" y="3824425"/>
            <a:ext cx="152700" cy="15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8"/>
          <p:cNvSpPr txBox="1"/>
          <p:nvPr>
            <p:ph idx="4" type="subTitle"/>
          </p:nvPr>
        </p:nvSpPr>
        <p:spPr>
          <a:xfrm>
            <a:off x="313400" y="2645150"/>
            <a:ext cx="18867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85" name="Google Shape;585;p68"/>
          <p:cNvSpPr txBox="1"/>
          <p:nvPr>
            <p:ph idx="5" type="subTitle"/>
          </p:nvPr>
        </p:nvSpPr>
        <p:spPr>
          <a:xfrm>
            <a:off x="313400" y="1540800"/>
            <a:ext cx="18867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86" name="Google Shape;586;p68"/>
          <p:cNvSpPr txBox="1"/>
          <p:nvPr>
            <p:ph idx="6" type="subTitle"/>
          </p:nvPr>
        </p:nvSpPr>
        <p:spPr>
          <a:xfrm>
            <a:off x="313400" y="3736525"/>
            <a:ext cx="18867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4 items on timeline 1">
  <p:cSld name="MAIN_POINT_2_2_2">
    <p:spTree>
      <p:nvGrpSpPr>
        <p:cNvPr id="587" name="Shape 587"/>
        <p:cNvGrpSpPr/>
        <p:nvPr/>
      </p:nvGrpSpPr>
      <p:grpSpPr>
        <a:xfrm>
          <a:off x="0" y="0"/>
          <a:ext cx="0" cy="0"/>
          <a:chOff x="0" y="0"/>
          <a:chExt cx="0" cy="0"/>
        </a:xfrm>
      </p:grpSpPr>
      <p:sp>
        <p:nvSpPr>
          <p:cNvPr id="588" name="Google Shape;588;p69"/>
          <p:cNvSpPr txBox="1"/>
          <p:nvPr>
            <p:ph type="title"/>
          </p:nvPr>
        </p:nvSpPr>
        <p:spPr>
          <a:xfrm>
            <a:off x="566250" y="445025"/>
            <a:ext cx="7099200" cy="932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89" name="Google Shape;589;p69"/>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590" name="Google Shape;590;p69"/>
          <p:cNvSpPr txBox="1"/>
          <p:nvPr>
            <p:ph idx="1" type="body"/>
          </p:nvPr>
        </p:nvSpPr>
        <p:spPr>
          <a:xfrm>
            <a:off x="2691100" y="1237550"/>
            <a:ext cx="4383900" cy="863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91" name="Google Shape;591;p69"/>
          <p:cNvSpPr txBox="1"/>
          <p:nvPr>
            <p:ph idx="2" type="body"/>
          </p:nvPr>
        </p:nvSpPr>
        <p:spPr>
          <a:xfrm>
            <a:off x="2691100" y="2225625"/>
            <a:ext cx="4383900" cy="7020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592" name="Google Shape;592;p69"/>
          <p:cNvSpPr txBox="1"/>
          <p:nvPr>
            <p:ph idx="3" type="body"/>
          </p:nvPr>
        </p:nvSpPr>
        <p:spPr>
          <a:xfrm>
            <a:off x="2691088" y="3297425"/>
            <a:ext cx="4383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cxnSp>
        <p:nvCxnSpPr>
          <p:cNvPr id="593" name="Google Shape;593;p69"/>
          <p:cNvCxnSpPr/>
          <p:nvPr/>
        </p:nvCxnSpPr>
        <p:spPr>
          <a:xfrm>
            <a:off x="2366100" y="1266800"/>
            <a:ext cx="0" cy="3606900"/>
          </a:xfrm>
          <a:prstGeom prst="straightConnector1">
            <a:avLst/>
          </a:prstGeom>
          <a:noFill/>
          <a:ln cap="flat" cmpd="sng" w="9525">
            <a:solidFill>
              <a:schemeClr val="lt2"/>
            </a:solidFill>
            <a:prstDash val="dash"/>
            <a:round/>
            <a:headEnd len="med" w="med" type="none"/>
            <a:tailEnd len="med" w="med" type="none"/>
          </a:ln>
        </p:spPr>
      </p:cxnSp>
      <p:sp>
        <p:nvSpPr>
          <p:cNvPr id="594" name="Google Shape;594;p69"/>
          <p:cNvSpPr/>
          <p:nvPr/>
        </p:nvSpPr>
        <p:spPr>
          <a:xfrm>
            <a:off x="2289750" y="1492850"/>
            <a:ext cx="152700" cy="1527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9"/>
          <p:cNvSpPr/>
          <p:nvPr/>
        </p:nvSpPr>
        <p:spPr>
          <a:xfrm>
            <a:off x="2289750" y="2500275"/>
            <a:ext cx="152700" cy="15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9"/>
          <p:cNvSpPr/>
          <p:nvPr/>
        </p:nvSpPr>
        <p:spPr>
          <a:xfrm>
            <a:off x="2289750" y="3544525"/>
            <a:ext cx="152700" cy="15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9"/>
          <p:cNvSpPr txBox="1"/>
          <p:nvPr>
            <p:ph idx="4" type="subTitle"/>
          </p:nvPr>
        </p:nvSpPr>
        <p:spPr>
          <a:xfrm>
            <a:off x="203925" y="1404950"/>
            <a:ext cx="19959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98" name="Google Shape;598;p69"/>
          <p:cNvSpPr txBox="1"/>
          <p:nvPr>
            <p:ph idx="5" type="subTitle"/>
          </p:nvPr>
        </p:nvSpPr>
        <p:spPr>
          <a:xfrm>
            <a:off x="203925" y="2412375"/>
            <a:ext cx="19959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599" name="Google Shape;599;p69"/>
          <p:cNvSpPr txBox="1"/>
          <p:nvPr>
            <p:ph idx="6" type="subTitle"/>
          </p:nvPr>
        </p:nvSpPr>
        <p:spPr>
          <a:xfrm>
            <a:off x="203925" y="3456625"/>
            <a:ext cx="19959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600" name="Google Shape;600;p69"/>
          <p:cNvSpPr/>
          <p:nvPr/>
        </p:nvSpPr>
        <p:spPr>
          <a:xfrm>
            <a:off x="2289750" y="4329313"/>
            <a:ext cx="152700" cy="15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9"/>
          <p:cNvSpPr txBox="1"/>
          <p:nvPr>
            <p:ph idx="7" type="body"/>
          </p:nvPr>
        </p:nvSpPr>
        <p:spPr>
          <a:xfrm>
            <a:off x="2691088" y="4065025"/>
            <a:ext cx="4383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02" name="Google Shape;602;p69"/>
          <p:cNvSpPr txBox="1"/>
          <p:nvPr>
            <p:ph idx="8" type="subTitle"/>
          </p:nvPr>
        </p:nvSpPr>
        <p:spPr>
          <a:xfrm>
            <a:off x="203925" y="4232425"/>
            <a:ext cx="1995900" cy="3285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gn="r">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items on timeline v2">
  <p:cSld name="MAIN_POINT_2_2_1">
    <p:spTree>
      <p:nvGrpSpPr>
        <p:cNvPr id="603" name="Shape 603"/>
        <p:cNvGrpSpPr/>
        <p:nvPr/>
      </p:nvGrpSpPr>
      <p:grpSpPr>
        <a:xfrm>
          <a:off x="0" y="0"/>
          <a:ext cx="0" cy="0"/>
          <a:chOff x="0" y="0"/>
          <a:chExt cx="0" cy="0"/>
        </a:xfrm>
      </p:grpSpPr>
      <p:sp>
        <p:nvSpPr>
          <p:cNvPr id="604" name="Google Shape;604;p70"/>
          <p:cNvSpPr txBox="1"/>
          <p:nvPr>
            <p:ph type="title"/>
          </p:nvPr>
        </p:nvSpPr>
        <p:spPr>
          <a:xfrm>
            <a:off x="566250" y="445025"/>
            <a:ext cx="7099200" cy="9321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05" name="Google Shape;605;p70"/>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06" name="Google Shape;606;p70"/>
          <p:cNvSpPr txBox="1"/>
          <p:nvPr>
            <p:ph idx="1" type="body"/>
          </p:nvPr>
        </p:nvSpPr>
        <p:spPr>
          <a:xfrm>
            <a:off x="607550" y="1871725"/>
            <a:ext cx="1722000" cy="12816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cxnSp>
        <p:nvCxnSpPr>
          <p:cNvPr id="607" name="Google Shape;607;p70"/>
          <p:cNvCxnSpPr/>
          <p:nvPr/>
        </p:nvCxnSpPr>
        <p:spPr>
          <a:xfrm>
            <a:off x="567850" y="3366550"/>
            <a:ext cx="8012100" cy="0"/>
          </a:xfrm>
          <a:prstGeom prst="straightConnector1">
            <a:avLst/>
          </a:prstGeom>
          <a:noFill/>
          <a:ln cap="flat" cmpd="sng" w="9525">
            <a:solidFill>
              <a:schemeClr val="lt2"/>
            </a:solidFill>
            <a:prstDash val="dash"/>
            <a:round/>
            <a:headEnd len="med" w="med" type="none"/>
            <a:tailEnd len="med" w="med" type="none"/>
          </a:ln>
        </p:spPr>
      </p:cxnSp>
      <p:sp>
        <p:nvSpPr>
          <p:cNvPr id="608" name="Google Shape;608;p70"/>
          <p:cNvSpPr/>
          <p:nvPr/>
        </p:nvSpPr>
        <p:spPr>
          <a:xfrm>
            <a:off x="4495650" y="3290200"/>
            <a:ext cx="152700" cy="1527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70"/>
          <p:cNvSpPr/>
          <p:nvPr/>
        </p:nvSpPr>
        <p:spPr>
          <a:xfrm>
            <a:off x="1392200" y="3290200"/>
            <a:ext cx="152700" cy="15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70"/>
          <p:cNvSpPr/>
          <p:nvPr/>
        </p:nvSpPr>
        <p:spPr>
          <a:xfrm>
            <a:off x="7599100" y="3317625"/>
            <a:ext cx="152700" cy="15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70"/>
          <p:cNvSpPr txBox="1"/>
          <p:nvPr>
            <p:ph idx="2" type="body"/>
          </p:nvPr>
        </p:nvSpPr>
        <p:spPr>
          <a:xfrm>
            <a:off x="3711000" y="1871725"/>
            <a:ext cx="1722000" cy="12816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12" name="Google Shape;612;p70"/>
          <p:cNvSpPr txBox="1"/>
          <p:nvPr>
            <p:ph idx="3" type="body"/>
          </p:nvPr>
        </p:nvSpPr>
        <p:spPr>
          <a:xfrm>
            <a:off x="6814450" y="1871725"/>
            <a:ext cx="1722000" cy="12816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13" name="Google Shape;613;p70"/>
          <p:cNvSpPr txBox="1"/>
          <p:nvPr>
            <p:ph idx="4" type="subTitle"/>
          </p:nvPr>
        </p:nvSpPr>
        <p:spPr>
          <a:xfrm>
            <a:off x="258100" y="3623450"/>
            <a:ext cx="2421000" cy="328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9pPr>
          </a:lstStyle>
          <a:p/>
        </p:txBody>
      </p:sp>
      <p:sp>
        <p:nvSpPr>
          <p:cNvPr id="614" name="Google Shape;614;p70"/>
          <p:cNvSpPr txBox="1"/>
          <p:nvPr>
            <p:ph idx="5" type="subTitle"/>
          </p:nvPr>
        </p:nvSpPr>
        <p:spPr>
          <a:xfrm>
            <a:off x="3361498" y="3623450"/>
            <a:ext cx="2421000" cy="328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9pPr>
          </a:lstStyle>
          <a:p/>
        </p:txBody>
      </p:sp>
      <p:sp>
        <p:nvSpPr>
          <p:cNvPr id="615" name="Google Shape;615;p70"/>
          <p:cNvSpPr txBox="1"/>
          <p:nvPr>
            <p:ph idx="6" type="subTitle"/>
          </p:nvPr>
        </p:nvSpPr>
        <p:spPr>
          <a:xfrm>
            <a:off x="6464948" y="3623450"/>
            <a:ext cx="2421000" cy="328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4 key metrics">
  <p:cSld name="TITLE_AND_BODY_1_2_2_1">
    <p:spTree>
      <p:nvGrpSpPr>
        <p:cNvPr id="616" name="Shape 616"/>
        <p:cNvGrpSpPr/>
        <p:nvPr/>
      </p:nvGrpSpPr>
      <p:grpSpPr>
        <a:xfrm>
          <a:off x="0" y="0"/>
          <a:ext cx="0" cy="0"/>
          <a:chOff x="0" y="0"/>
          <a:chExt cx="0" cy="0"/>
        </a:xfrm>
      </p:grpSpPr>
      <p:sp>
        <p:nvSpPr>
          <p:cNvPr id="617" name="Google Shape;617;p71"/>
          <p:cNvSpPr/>
          <p:nvPr/>
        </p:nvSpPr>
        <p:spPr>
          <a:xfrm>
            <a:off x="569625" y="1377275"/>
            <a:ext cx="18879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1"/>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619" name="Google Shape;619;p71"/>
          <p:cNvSpPr txBox="1"/>
          <p:nvPr>
            <p:ph idx="1" type="body"/>
          </p:nvPr>
        </p:nvSpPr>
        <p:spPr>
          <a:xfrm>
            <a:off x="762316" y="3255732"/>
            <a:ext cx="15024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20" name="Google Shape;620;p71"/>
          <p:cNvSpPr/>
          <p:nvPr>
            <p:ph idx="2" type="pic"/>
          </p:nvPr>
        </p:nvSpPr>
        <p:spPr>
          <a:xfrm>
            <a:off x="827900" y="1733750"/>
            <a:ext cx="572700" cy="572700"/>
          </a:xfrm>
          <a:prstGeom prst="rect">
            <a:avLst/>
          </a:prstGeom>
          <a:noFill/>
          <a:ln>
            <a:noFill/>
          </a:ln>
        </p:spPr>
      </p:sp>
      <p:sp>
        <p:nvSpPr>
          <p:cNvPr id="621" name="Google Shape;621;p71"/>
          <p:cNvSpPr/>
          <p:nvPr/>
        </p:nvSpPr>
        <p:spPr>
          <a:xfrm>
            <a:off x="2610859" y="1377275"/>
            <a:ext cx="18879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71"/>
          <p:cNvSpPr txBox="1"/>
          <p:nvPr>
            <p:ph idx="3" type="body"/>
          </p:nvPr>
        </p:nvSpPr>
        <p:spPr>
          <a:xfrm>
            <a:off x="2803549" y="3255732"/>
            <a:ext cx="15024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23" name="Google Shape;623;p71"/>
          <p:cNvSpPr/>
          <p:nvPr/>
        </p:nvSpPr>
        <p:spPr>
          <a:xfrm>
            <a:off x="4652092" y="1377275"/>
            <a:ext cx="18879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71"/>
          <p:cNvSpPr txBox="1"/>
          <p:nvPr>
            <p:ph idx="4" type="body"/>
          </p:nvPr>
        </p:nvSpPr>
        <p:spPr>
          <a:xfrm>
            <a:off x="4844783" y="3255732"/>
            <a:ext cx="15024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25" name="Google Shape;625;p71"/>
          <p:cNvSpPr/>
          <p:nvPr/>
        </p:nvSpPr>
        <p:spPr>
          <a:xfrm>
            <a:off x="6693326" y="1377275"/>
            <a:ext cx="18879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1"/>
          <p:cNvSpPr txBox="1"/>
          <p:nvPr>
            <p:ph idx="5" type="body"/>
          </p:nvPr>
        </p:nvSpPr>
        <p:spPr>
          <a:xfrm>
            <a:off x="6886016" y="3255732"/>
            <a:ext cx="15024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27" name="Google Shape;627;p71"/>
          <p:cNvSpPr/>
          <p:nvPr>
            <p:ph idx="6" type="pic"/>
          </p:nvPr>
        </p:nvSpPr>
        <p:spPr>
          <a:xfrm>
            <a:off x="2885550" y="1733750"/>
            <a:ext cx="572700" cy="572700"/>
          </a:xfrm>
          <a:prstGeom prst="rect">
            <a:avLst/>
          </a:prstGeom>
          <a:noFill/>
          <a:ln>
            <a:noFill/>
          </a:ln>
        </p:spPr>
      </p:sp>
      <p:sp>
        <p:nvSpPr>
          <p:cNvPr id="628" name="Google Shape;628;p71"/>
          <p:cNvSpPr/>
          <p:nvPr>
            <p:ph idx="7" type="pic"/>
          </p:nvPr>
        </p:nvSpPr>
        <p:spPr>
          <a:xfrm>
            <a:off x="4906575" y="1733750"/>
            <a:ext cx="572700" cy="572700"/>
          </a:xfrm>
          <a:prstGeom prst="rect">
            <a:avLst/>
          </a:prstGeom>
          <a:noFill/>
          <a:ln>
            <a:noFill/>
          </a:ln>
        </p:spPr>
      </p:sp>
      <p:sp>
        <p:nvSpPr>
          <p:cNvPr id="629" name="Google Shape;629;p71"/>
          <p:cNvSpPr/>
          <p:nvPr>
            <p:ph idx="8" type="pic"/>
          </p:nvPr>
        </p:nvSpPr>
        <p:spPr>
          <a:xfrm>
            <a:off x="6927600" y="1733750"/>
            <a:ext cx="572700" cy="572700"/>
          </a:xfrm>
          <a:prstGeom prst="rect">
            <a:avLst/>
          </a:prstGeom>
          <a:noFill/>
          <a:ln>
            <a:noFill/>
          </a:ln>
        </p:spPr>
      </p:sp>
      <p:sp>
        <p:nvSpPr>
          <p:cNvPr id="630" name="Google Shape;630;p71"/>
          <p:cNvSpPr txBox="1"/>
          <p:nvPr>
            <p:ph idx="9" type="subTitle"/>
          </p:nvPr>
        </p:nvSpPr>
        <p:spPr>
          <a:xfrm>
            <a:off x="762316" y="2673475"/>
            <a:ext cx="15024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1pPr>
            <a:lvl2pPr lvl="1">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2pPr>
            <a:lvl3pPr lvl="2">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3pPr>
            <a:lvl4pPr lvl="3">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4pPr>
            <a:lvl5pPr lvl="4">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5pPr>
            <a:lvl6pPr lvl="5">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6pPr>
            <a:lvl7pPr lvl="6">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7pPr>
            <a:lvl8pPr lvl="7">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8pPr>
            <a:lvl9pPr lvl="8">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9pPr>
          </a:lstStyle>
          <a:p/>
        </p:txBody>
      </p:sp>
      <p:sp>
        <p:nvSpPr>
          <p:cNvPr id="631" name="Google Shape;631;p71"/>
          <p:cNvSpPr txBox="1"/>
          <p:nvPr>
            <p:ph idx="13" type="subTitle"/>
          </p:nvPr>
        </p:nvSpPr>
        <p:spPr>
          <a:xfrm>
            <a:off x="2803549" y="2673475"/>
            <a:ext cx="15024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1pPr>
            <a:lvl2pPr lvl="1">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2pPr>
            <a:lvl3pPr lvl="2">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3pPr>
            <a:lvl4pPr lvl="3">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4pPr>
            <a:lvl5pPr lvl="4">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5pPr>
            <a:lvl6pPr lvl="5">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6pPr>
            <a:lvl7pPr lvl="6">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7pPr>
            <a:lvl8pPr lvl="7">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8pPr>
            <a:lvl9pPr lvl="8">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9pPr>
          </a:lstStyle>
          <a:p/>
        </p:txBody>
      </p:sp>
      <p:sp>
        <p:nvSpPr>
          <p:cNvPr id="632" name="Google Shape;632;p71"/>
          <p:cNvSpPr txBox="1"/>
          <p:nvPr>
            <p:ph idx="14" type="subTitle"/>
          </p:nvPr>
        </p:nvSpPr>
        <p:spPr>
          <a:xfrm>
            <a:off x="4844783" y="2673475"/>
            <a:ext cx="15024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1pPr>
            <a:lvl2pPr lvl="1">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2pPr>
            <a:lvl3pPr lvl="2">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3pPr>
            <a:lvl4pPr lvl="3">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4pPr>
            <a:lvl5pPr lvl="4">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5pPr>
            <a:lvl6pPr lvl="5">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6pPr>
            <a:lvl7pPr lvl="6">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7pPr>
            <a:lvl8pPr lvl="7">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8pPr>
            <a:lvl9pPr lvl="8">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9pPr>
          </a:lstStyle>
          <a:p/>
        </p:txBody>
      </p:sp>
      <p:sp>
        <p:nvSpPr>
          <p:cNvPr id="633" name="Google Shape;633;p71"/>
          <p:cNvSpPr txBox="1"/>
          <p:nvPr>
            <p:ph idx="15" type="subTitle"/>
          </p:nvPr>
        </p:nvSpPr>
        <p:spPr>
          <a:xfrm>
            <a:off x="6886016" y="2673475"/>
            <a:ext cx="15024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1pPr>
            <a:lvl2pPr lvl="1">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2pPr>
            <a:lvl3pPr lvl="2">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3pPr>
            <a:lvl4pPr lvl="3">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4pPr>
            <a:lvl5pPr lvl="4">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5pPr>
            <a:lvl6pPr lvl="5">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6pPr>
            <a:lvl7pPr lvl="6">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7pPr>
            <a:lvl8pPr lvl="7">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8pPr>
            <a:lvl9pPr lvl="8">
              <a:lnSpc>
                <a:spcPct val="100000"/>
              </a:lnSpc>
              <a:spcBef>
                <a:spcPts val="0"/>
              </a:spcBef>
              <a:spcAft>
                <a:spcPts val="0"/>
              </a:spcAft>
              <a:buClr>
                <a:srgbClr val="3EABCA"/>
              </a:buClr>
              <a:buSzPts val="1400"/>
              <a:buFont typeface="Space Grotesk"/>
              <a:buNone/>
              <a:defRPr b="1">
                <a:solidFill>
                  <a:srgbClr val="3EABCA"/>
                </a:solidFill>
                <a:latin typeface="Space Grotesk"/>
                <a:ea typeface="Space Grotesk"/>
                <a:cs typeface="Space Grotesk"/>
                <a:sym typeface="Space Grotesk"/>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4 key metrics v2">
  <p:cSld name="TITLE_AND_BODY_1_2_1_2">
    <p:spTree>
      <p:nvGrpSpPr>
        <p:cNvPr id="634" name="Shape 634"/>
        <p:cNvGrpSpPr/>
        <p:nvPr/>
      </p:nvGrpSpPr>
      <p:grpSpPr>
        <a:xfrm>
          <a:off x="0" y="0"/>
          <a:ext cx="0" cy="0"/>
          <a:chOff x="0" y="0"/>
          <a:chExt cx="0" cy="0"/>
        </a:xfrm>
      </p:grpSpPr>
      <p:sp>
        <p:nvSpPr>
          <p:cNvPr id="635" name="Google Shape;635;p72"/>
          <p:cNvSpPr/>
          <p:nvPr/>
        </p:nvSpPr>
        <p:spPr>
          <a:xfrm rot="10800000">
            <a:off x="0" y="2566200"/>
            <a:ext cx="9144000" cy="2577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636" name="Google Shape;636;p72"/>
          <p:cNvSpPr/>
          <p:nvPr/>
        </p:nvSpPr>
        <p:spPr>
          <a:xfrm>
            <a:off x="569477" y="1377275"/>
            <a:ext cx="1912800" cy="23406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7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638" name="Google Shape;638;p72"/>
          <p:cNvSpPr txBox="1"/>
          <p:nvPr>
            <p:ph idx="1" type="body"/>
          </p:nvPr>
        </p:nvSpPr>
        <p:spPr>
          <a:xfrm>
            <a:off x="756741" y="2449762"/>
            <a:ext cx="15519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39" name="Google Shape;639;p72"/>
          <p:cNvSpPr/>
          <p:nvPr/>
        </p:nvSpPr>
        <p:spPr>
          <a:xfrm>
            <a:off x="566250" y="1958350"/>
            <a:ext cx="81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72"/>
          <p:cNvSpPr txBox="1"/>
          <p:nvPr>
            <p:ph idx="2" type="subTitle"/>
          </p:nvPr>
        </p:nvSpPr>
        <p:spPr>
          <a:xfrm>
            <a:off x="756741" y="1937950"/>
            <a:ext cx="15519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1pPr>
            <a:lvl2pPr lvl="1">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2pPr>
            <a:lvl3pPr lvl="2">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3pPr>
            <a:lvl4pPr lvl="3">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4pPr>
            <a:lvl5pPr lvl="4">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5pPr>
            <a:lvl6pPr lvl="5">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6pPr>
            <a:lvl7pPr lvl="6">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7pPr>
            <a:lvl8pPr lvl="7">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8pPr>
            <a:lvl9pPr lvl="8">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9pPr>
          </a:lstStyle>
          <a:p/>
        </p:txBody>
      </p:sp>
      <p:sp>
        <p:nvSpPr>
          <p:cNvPr id="641" name="Google Shape;641;p72"/>
          <p:cNvSpPr/>
          <p:nvPr/>
        </p:nvSpPr>
        <p:spPr>
          <a:xfrm>
            <a:off x="2601284" y="1377275"/>
            <a:ext cx="1912800" cy="23406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72"/>
          <p:cNvSpPr txBox="1"/>
          <p:nvPr>
            <p:ph idx="3" type="body"/>
          </p:nvPr>
        </p:nvSpPr>
        <p:spPr>
          <a:xfrm>
            <a:off x="2788548" y="2449762"/>
            <a:ext cx="15519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43" name="Google Shape;643;p72"/>
          <p:cNvSpPr/>
          <p:nvPr/>
        </p:nvSpPr>
        <p:spPr>
          <a:xfrm>
            <a:off x="2598057" y="1958350"/>
            <a:ext cx="81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2"/>
          <p:cNvSpPr txBox="1"/>
          <p:nvPr>
            <p:ph idx="4" type="subTitle"/>
          </p:nvPr>
        </p:nvSpPr>
        <p:spPr>
          <a:xfrm>
            <a:off x="2788548" y="1937950"/>
            <a:ext cx="15519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1pPr>
            <a:lvl2pPr lvl="1">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2pPr>
            <a:lvl3pPr lvl="2">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3pPr>
            <a:lvl4pPr lvl="3">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4pPr>
            <a:lvl5pPr lvl="4">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5pPr>
            <a:lvl6pPr lvl="5">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6pPr>
            <a:lvl7pPr lvl="6">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7pPr>
            <a:lvl8pPr lvl="7">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8pPr>
            <a:lvl9pPr lvl="8">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9pPr>
          </a:lstStyle>
          <a:p/>
        </p:txBody>
      </p:sp>
      <p:sp>
        <p:nvSpPr>
          <p:cNvPr id="645" name="Google Shape;645;p72"/>
          <p:cNvSpPr/>
          <p:nvPr/>
        </p:nvSpPr>
        <p:spPr>
          <a:xfrm>
            <a:off x="4633091" y="1377275"/>
            <a:ext cx="1912800" cy="23406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72"/>
          <p:cNvSpPr txBox="1"/>
          <p:nvPr>
            <p:ph idx="5" type="body"/>
          </p:nvPr>
        </p:nvSpPr>
        <p:spPr>
          <a:xfrm>
            <a:off x="4820355" y="2449762"/>
            <a:ext cx="15519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47" name="Google Shape;647;p72"/>
          <p:cNvSpPr/>
          <p:nvPr/>
        </p:nvSpPr>
        <p:spPr>
          <a:xfrm>
            <a:off x="4629864" y="1958350"/>
            <a:ext cx="81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2"/>
          <p:cNvSpPr txBox="1"/>
          <p:nvPr>
            <p:ph idx="6" type="subTitle"/>
          </p:nvPr>
        </p:nvSpPr>
        <p:spPr>
          <a:xfrm>
            <a:off x="4820355" y="1937950"/>
            <a:ext cx="15519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1pPr>
            <a:lvl2pPr lvl="1">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2pPr>
            <a:lvl3pPr lvl="2">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3pPr>
            <a:lvl4pPr lvl="3">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4pPr>
            <a:lvl5pPr lvl="4">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5pPr>
            <a:lvl6pPr lvl="5">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6pPr>
            <a:lvl7pPr lvl="6">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7pPr>
            <a:lvl8pPr lvl="7">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8pPr>
            <a:lvl9pPr lvl="8">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9pPr>
          </a:lstStyle>
          <a:p/>
        </p:txBody>
      </p:sp>
      <p:sp>
        <p:nvSpPr>
          <p:cNvPr id="649" name="Google Shape;649;p72"/>
          <p:cNvSpPr/>
          <p:nvPr/>
        </p:nvSpPr>
        <p:spPr>
          <a:xfrm>
            <a:off x="6664899" y="1377275"/>
            <a:ext cx="1912800" cy="23406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2"/>
          <p:cNvSpPr txBox="1"/>
          <p:nvPr>
            <p:ph idx="7" type="body"/>
          </p:nvPr>
        </p:nvSpPr>
        <p:spPr>
          <a:xfrm>
            <a:off x="6852162" y="2449762"/>
            <a:ext cx="15519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651" name="Google Shape;651;p72"/>
          <p:cNvSpPr/>
          <p:nvPr/>
        </p:nvSpPr>
        <p:spPr>
          <a:xfrm>
            <a:off x="6661671" y="1958350"/>
            <a:ext cx="81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2"/>
          <p:cNvSpPr txBox="1"/>
          <p:nvPr>
            <p:ph idx="8" type="subTitle"/>
          </p:nvPr>
        </p:nvSpPr>
        <p:spPr>
          <a:xfrm>
            <a:off x="6852162" y="1937950"/>
            <a:ext cx="15519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1pPr>
            <a:lvl2pPr lvl="1">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2pPr>
            <a:lvl3pPr lvl="2">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3pPr>
            <a:lvl4pPr lvl="3">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4pPr>
            <a:lvl5pPr lvl="4">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5pPr>
            <a:lvl6pPr lvl="5">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6pPr>
            <a:lvl7pPr lvl="6">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7pPr>
            <a:lvl8pPr lvl="7">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8pPr>
            <a:lvl9pPr lvl="8">
              <a:lnSpc>
                <a:spcPct val="100000"/>
              </a:lnSpc>
              <a:spcBef>
                <a:spcPts val="0"/>
              </a:spcBef>
              <a:spcAft>
                <a:spcPts val="0"/>
              </a:spcAft>
              <a:buClr>
                <a:schemeClr val="accent5"/>
              </a:buClr>
              <a:buSzPts val="1400"/>
              <a:buFont typeface="Space Grotesk"/>
              <a:buNone/>
              <a:defRPr b="1">
                <a:solidFill>
                  <a:schemeClr val="accent5"/>
                </a:solidFill>
                <a:latin typeface="Space Grotesk"/>
                <a:ea typeface="Space Grotesk"/>
                <a:cs typeface="Space Grotesk"/>
                <a:sym typeface="Space Grotesk"/>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4 key metrics v3">
  <p:cSld name="TITLE_AND_BODY_1_2_1_1_1_2">
    <p:spTree>
      <p:nvGrpSpPr>
        <p:cNvPr id="653" name="Shape 653"/>
        <p:cNvGrpSpPr/>
        <p:nvPr/>
      </p:nvGrpSpPr>
      <p:grpSpPr>
        <a:xfrm>
          <a:off x="0" y="0"/>
          <a:ext cx="0" cy="0"/>
          <a:chOff x="0" y="0"/>
          <a:chExt cx="0" cy="0"/>
        </a:xfrm>
      </p:grpSpPr>
      <p:sp>
        <p:nvSpPr>
          <p:cNvPr id="654" name="Google Shape;654;p7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655" name="Google Shape;655;p73"/>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56" name="Google Shape;656;p73"/>
          <p:cNvSpPr txBox="1"/>
          <p:nvPr>
            <p:ph idx="1" type="body"/>
          </p:nvPr>
        </p:nvSpPr>
        <p:spPr>
          <a:xfrm>
            <a:off x="8061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57" name="Google Shape;657;p73"/>
          <p:cNvSpPr txBox="1"/>
          <p:nvPr>
            <p:ph idx="2" type="subTitle"/>
          </p:nvPr>
        </p:nvSpPr>
        <p:spPr>
          <a:xfrm>
            <a:off x="10839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658" name="Google Shape;658;p73"/>
          <p:cNvSpPr txBox="1"/>
          <p:nvPr>
            <p:ph idx="3" type="body"/>
          </p:nvPr>
        </p:nvSpPr>
        <p:spPr>
          <a:xfrm>
            <a:off x="25989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59" name="Google Shape;659;p73"/>
          <p:cNvSpPr txBox="1"/>
          <p:nvPr>
            <p:ph idx="4" type="subTitle"/>
          </p:nvPr>
        </p:nvSpPr>
        <p:spPr>
          <a:xfrm>
            <a:off x="28767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660" name="Google Shape;660;p73"/>
          <p:cNvSpPr txBox="1"/>
          <p:nvPr>
            <p:ph idx="5" type="body"/>
          </p:nvPr>
        </p:nvSpPr>
        <p:spPr>
          <a:xfrm>
            <a:off x="45744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61" name="Google Shape;661;p73"/>
          <p:cNvSpPr txBox="1"/>
          <p:nvPr>
            <p:ph idx="6" type="subTitle"/>
          </p:nvPr>
        </p:nvSpPr>
        <p:spPr>
          <a:xfrm>
            <a:off x="48522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662" name="Google Shape;662;p73"/>
          <p:cNvSpPr txBox="1"/>
          <p:nvPr>
            <p:ph idx="7" type="body"/>
          </p:nvPr>
        </p:nvSpPr>
        <p:spPr>
          <a:xfrm>
            <a:off x="65499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63" name="Google Shape;663;p73"/>
          <p:cNvSpPr txBox="1"/>
          <p:nvPr>
            <p:ph idx="8" type="subTitle"/>
          </p:nvPr>
        </p:nvSpPr>
        <p:spPr>
          <a:xfrm>
            <a:off x="68277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key metrics v3">
  <p:cSld name="TITLE_AND_BODY_1_2_1_1_1_2_1">
    <p:spTree>
      <p:nvGrpSpPr>
        <p:cNvPr id="664" name="Shape 664"/>
        <p:cNvGrpSpPr/>
        <p:nvPr/>
      </p:nvGrpSpPr>
      <p:grpSpPr>
        <a:xfrm>
          <a:off x="0" y="0"/>
          <a:ext cx="0" cy="0"/>
          <a:chOff x="0" y="0"/>
          <a:chExt cx="0" cy="0"/>
        </a:xfrm>
      </p:grpSpPr>
      <p:sp>
        <p:nvSpPr>
          <p:cNvPr id="665" name="Google Shape;665;p74"/>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666" name="Google Shape;666;p74"/>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67" name="Google Shape;667;p74"/>
          <p:cNvSpPr txBox="1"/>
          <p:nvPr>
            <p:ph idx="1" type="body"/>
          </p:nvPr>
        </p:nvSpPr>
        <p:spPr>
          <a:xfrm>
            <a:off x="1110900" y="2969225"/>
            <a:ext cx="23748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68" name="Google Shape;668;p74"/>
          <p:cNvSpPr txBox="1"/>
          <p:nvPr>
            <p:ph idx="2" type="subTitle"/>
          </p:nvPr>
        </p:nvSpPr>
        <p:spPr>
          <a:xfrm>
            <a:off x="1368450" y="2145900"/>
            <a:ext cx="18597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669" name="Google Shape;669;p74"/>
          <p:cNvSpPr txBox="1"/>
          <p:nvPr>
            <p:ph idx="3" type="body"/>
          </p:nvPr>
        </p:nvSpPr>
        <p:spPr>
          <a:xfrm>
            <a:off x="5368300" y="2969225"/>
            <a:ext cx="23748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670" name="Google Shape;670;p74"/>
          <p:cNvSpPr txBox="1"/>
          <p:nvPr>
            <p:ph idx="4" type="subTitle"/>
          </p:nvPr>
        </p:nvSpPr>
        <p:spPr>
          <a:xfrm>
            <a:off x="5625850" y="2145900"/>
            <a:ext cx="18597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sitive/negative slide 1">
  <p:cSld name="TITLE_AND_BODY_1_2_1_1_1_1_1">
    <p:spTree>
      <p:nvGrpSpPr>
        <p:cNvPr id="671" name="Shape 671"/>
        <p:cNvGrpSpPr/>
        <p:nvPr/>
      </p:nvGrpSpPr>
      <p:grpSpPr>
        <a:xfrm>
          <a:off x="0" y="0"/>
          <a:ext cx="0" cy="0"/>
          <a:chOff x="0" y="0"/>
          <a:chExt cx="0" cy="0"/>
        </a:xfrm>
      </p:grpSpPr>
      <p:sp>
        <p:nvSpPr>
          <p:cNvPr id="672" name="Google Shape;672;p75"/>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673" name="Google Shape;673;p75"/>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74" name="Google Shape;674;p75"/>
          <p:cNvSpPr txBox="1"/>
          <p:nvPr>
            <p:ph idx="1" type="body"/>
          </p:nvPr>
        </p:nvSpPr>
        <p:spPr>
          <a:xfrm>
            <a:off x="650850" y="1916463"/>
            <a:ext cx="3776700" cy="26526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3"/>
              </a:buClr>
              <a:buSzPts val="1100"/>
              <a:buFont typeface="Inter"/>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75" name="Google Shape;675;p75"/>
          <p:cNvSpPr txBox="1"/>
          <p:nvPr>
            <p:ph idx="2" type="body"/>
          </p:nvPr>
        </p:nvSpPr>
        <p:spPr>
          <a:xfrm>
            <a:off x="4845450" y="1916463"/>
            <a:ext cx="3732300" cy="26526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76" name="Google Shape;676;p75"/>
          <p:cNvSpPr txBox="1"/>
          <p:nvPr>
            <p:ph idx="3" type="subTitle"/>
          </p:nvPr>
        </p:nvSpPr>
        <p:spPr>
          <a:xfrm>
            <a:off x="650850" y="1367825"/>
            <a:ext cx="37767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9pPr>
          </a:lstStyle>
          <a:p/>
        </p:txBody>
      </p:sp>
      <p:sp>
        <p:nvSpPr>
          <p:cNvPr id="677" name="Google Shape;677;p75"/>
          <p:cNvSpPr txBox="1"/>
          <p:nvPr>
            <p:ph idx="4" type="subTitle"/>
          </p:nvPr>
        </p:nvSpPr>
        <p:spPr>
          <a:xfrm>
            <a:off x="4845525" y="1367825"/>
            <a:ext cx="37323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sitive/negative slide v2">
  <p:cSld name="TITLE_AND_BODY_1_2_1_1_1_1_1_1">
    <p:spTree>
      <p:nvGrpSpPr>
        <p:cNvPr id="678" name="Shape 678"/>
        <p:cNvGrpSpPr/>
        <p:nvPr/>
      </p:nvGrpSpPr>
      <p:grpSpPr>
        <a:xfrm>
          <a:off x="0" y="0"/>
          <a:ext cx="0" cy="0"/>
          <a:chOff x="0" y="0"/>
          <a:chExt cx="0" cy="0"/>
        </a:xfrm>
      </p:grpSpPr>
      <p:sp>
        <p:nvSpPr>
          <p:cNvPr id="679" name="Google Shape;679;p76"/>
          <p:cNvSpPr/>
          <p:nvPr/>
        </p:nvSpPr>
        <p:spPr>
          <a:xfrm>
            <a:off x="4669125" y="1377275"/>
            <a:ext cx="3908700" cy="3452700"/>
          </a:xfrm>
          <a:prstGeom prst="rect">
            <a:avLst/>
          </a:prstGeom>
          <a:solidFill>
            <a:schemeClr val="lt1"/>
          </a:solidFill>
          <a:ln cap="flat" cmpd="sng" w="9525">
            <a:solidFill>
              <a:schemeClr val="accent6"/>
            </a:solidFill>
            <a:prstDash val="solid"/>
            <a:round/>
            <a:headEnd len="sm" w="sm" type="none"/>
            <a:tailEnd len="sm" w="sm" type="none"/>
          </a:ln>
          <a:effectLst>
            <a:outerShdw blurRad="342900" rotWithShape="0" algn="bl" dir="5400000" dist="95250">
              <a:schemeClr val="accent6">
                <a:alpha val="2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680" name="Google Shape;680;p76"/>
          <p:cNvSpPr/>
          <p:nvPr/>
        </p:nvSpPr>
        <p:spPr>
          <a:xfrm>
            <a:off x="569475" y="1377275"/>
            <a:ext cx="3908700" cy="3452700"/>
          </a:xfrm>
          <a:prstGeom prst="rect">
            <a:avLst/>
          </a:prstGeom>
          <a:solidFill>
            <a:schemeClr val="lt1"/>
          </a:solidFill>
          <a:ln cap="flat" cmpd="sng" w="9525">
            <a:solidFill>
              <a:schemeClr val="accent4"/>
            </a:solidFill>
            <a:prstDash val="solid"/>
            <a:round/>
            <a:headEnd len="sm" w="sm" type="none"/>
            <a:tailEnd len="sm" w="sm" type="none"/>
          </a:ln>
          <a:effectLst>
            <a:outerShdw blurRad="342900" rotWithShape="0" algn="bl" dir="5400000" dist="95250">
              <a:schemeClr val="accent4">
                <a:alpha val="2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681" name="Google Shape;681;p7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682" name="Google Shape;682;p76"/>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83" name="Google Shape;683;p76"/>
          <p:cNvSpPr txBox="1"/>
          <p:nvPr>
            <p:ph idx="1" type="body"/>
          </p:nvPr>
        </p:nvSpPr>
        <p:spPr>
          <a:xfrm>
            <a:off x="747225" y="2232000"/>
            <a:ext cx="3553200" cy="2524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accent3"/>
              </a:buClr>
              <a:buSzPts val="1100"/>
              <a:buFont typeface="Inter"/>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4" name="Google Shape;684;p76"/>
          <p:cNvSpPr txBox="1"/>
          <p:nvPr>
            <p:ph idx="2" type="body"/>
          </p:nvPr>
        </p:nvSpPr>
        <p:spPr>
          <a:xfrm>
            <a:off x="4846875" y="2232000"/>
            <a:ext cx="3553200" cy="25245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5" name="Google Shape;685;p76"/>
          <p:cNvSpPr txBox="1"/>
          <p:nvPr>
            <p:ph idx="3" type="subTitle"/>
          </p:nvPr>
        </p:nvSpPr>
        <p:spPr>
          <a:xfrm>
            <a:off x="747223" y="1490400"/>
            <a:ext cx="35532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9pPr>
          </a:lstStyle>
          <a:p/>
        </p:txBody>
      </p:sp>
      <p:sp>
        <p:nvSpPr>
          <p:cNvPr id="686" name="Google Shape;686;p76"/>
          <p:cNvSpPr txBox="1"/>
          <p:nvPr>
            <p:ph idx="4" type="subTitle"/>
          </p:nvPr>
        </p:nvSpPr>
        <p:spPr>
          <a:xfrm>
            <a:off x="4846161" y="1490400"/>
            <a:ext cx="35532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sitive/negative slide v3">
  <p:cSld name="TITLE_AND_BODY_1_2_1_1_1_1_1_1_1">
    <p:spTree>
      <p:nvGrpSpPr>
        <p:cNvPr id="687" name="Shape 687"/>
        <p:cNvGrpSpPr/>
        <p:nvPr/>
      </p:nvGrpSpPr>
      <p:grpSpPr>
        <a:xfrm>
          <a:off x="0" y="0"/>
          <a:ext cx="0" cy="0"/>
          <a:chOff x="0" y="0"/>
          <a:chExt cx="0" cy="0"/>
        </a:xfrm>
      </p:grpSpPr>
      <p:sp>
        <p:nvSpPr>
          <p:cNvPr id="688" name="Google Shape;688;p77"/>
          <p:cNvSpPr/>
          <p:nvPr/>
        </p:nvSpPr>
        <p:spPr>
          <a:xfrm>
            <a:off x="0" y="0"/>
            <a:ext cx="9144000" cy="85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7"/>
          <p:cNvSpPr/>
          <p:nvPr/>
        </p:nvSpPr>
        <p:spPr>
          <a:xfrm>
            <a:off x="4669123" y="1377275"/>
            <a:ext cx="3909600" cy="3452400"/>
          </a:xfrm>
          <a:prstGeom prst="rect">
            <a:avLst/>
          </a:prstGeom>
          <a:solidFill>
            <a:schemeClr val="accent6"/>
          </a:solidFill>
          <a:ln>
            <a:noFill/>
          </a:ln>
          <a:effectLst>
            <a:outerShdw blurRad="342900" rotWithShape="0" algn="bl" dir="5400000" dist="95250">
              <a:schemeClr val="accent6">
                <a:alpha val="2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7"/>
          <p:cNvSpPr/>
          <p:nvPr/>
        </p:nvSpPr>
        <p:spPr>
          <a:xfrm>
            <a:off x="569473" y="1377275"/>
            <a:ext cx="3908700" cy="3452400"/>
          </a:xfrm>
          <a:prstGeom prst="rect">
            <a:avLst/>
          </a:prstGeom>
          <a:solidFill>
            <a:schemeClr val="accent5"/>
          </a:solidFill>
          <a:ln>
            <a:noFill/>
          </a:ln>
          <a:effectLst>
            <a:outerShdw blurRad="342900" rotWithShape="0" algn="bl" dir="5400000" dist="95250">
              <a:schemeClr val="accent4">
                <a:alpha val="2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7"/>
          <p:cNvSpPr txBox="1"/>
          <p:nvPr>
            <p:ph type="title"/>
          </p:nvPr>
        </p:nvSpPr>
        <p:spPr>
          <a:xfrm>
            <a:off x="566250" y="445038"/>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692" name="Google Shape;692;p77"/>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693" name="Google Shape;693;p77"/>
          <p:cNvSpPr txBox="1"/>
          <p:nvPr>
            <p:ph idx="1" type="body"/>
          </p:nvPr>
        </p:nvSpPr>
        <p:spPr>
          <a:xfrm>
            <a:off x="744250" y="2230700"/>
            <a:ext cx="3555300" cy="23382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lt1"/>
              </a:buClr>
              <a:buSzPts val="1100"/>
              <a:buFont typeface="Inter"/>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694" name="Google Shape;694;p77"/>
          <p:cNvSpPr txBox="1"/>
          <p:nvPr>
            <p:ph idx="2" type="body"/>
          </p:nvPr>
        </p:nvSpPr>
        <p:spPr>
          <a:xfrm>
            <a:off x="4845450" y="2232000"/>
            <a:ext cx="3732300" cy="24351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Clr>
                <a:schemeClr val="lt1"/>
              </a:buClr>
              <a:buSzPts val="11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695" name="Google Shape;695;p77"/>
          <p:cNvSpPr txBox="1"/>
          <p:nvPr>
            <p:ph idx="3" type="subTitle"/>
          </p:nvPr>
        </p:nvSpPr>
        <p:spPr>
          <a:xfrm>
            <a:off x="747973" y="1490100"/>
            <a:ext cx="35517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9pPr>
          </a:lstStyle>
          <a:p/>
        </p:txBody>
      </p:sp>
      <p:sp>
        <p:nvSpPr>
          <p:cNvPr id="696" name="Google Shape;696;p77"/>
          <p:cNvSpPr txBox="1"/>
          <p:nvPr>
            <p:ph idx="4" type="subTitle"/>
          </p:nvPr>
        </p:nvSpPr>
        <p:spPr>
          <a:xfrm>
            <a:off x="4847323" y="1490400"/>
            <a:ext cx="3553200" cy="43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lt2"/>
              </a:buClr>
              <a:buSzPts val="1400"/>
              <a:buFont typeface="Space Grotesk SemiBold"/>
              <a:buNone/>
              <a:defRPr>
                <a:solidFill>
                  <a:schemeClr val="lt2"/>
                </a:solidFill>
                <a:latin typeface="Space Grotesk SemiBold"/>
                <a:ea typeface="Space Grotesk SemiBold"/>
                <a:cs typeface="Space Grotesk SemiBold"/>
                <a:sym typeface="Space Grotesk SemiBold"/>
              </a:defRPr>
            </a:lvl9pPr>
          </a:lstStyle>
          <a:p/>
        </p:txBody>
      </p:sp>
    </p:spTree>
  </p:cSld>
  <p:clrMapOvr>
    <a:masterClrMapping/>
  </p:clrMapOvr>
  <p:extLst>
    <p:ext uri="{DCECCB84-F9BA-43D5-87BE-67443E8EF086}">
      <p15:sldGuideLst>
        <p15:guide id="1" orient="horz" pos="1344">
          <p15:clr>
            <a:srgbClr val="E46962"/>
          </p15:clr>
        </p15:guide>
        <p15:guide id="2" pos="469">
          <p15:clr>
            <a:srgbClr val="E46962"/>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1">
  <p:cSld name="Default Slide_1">
    <p:spTree>
      <p:nvGrpSpPr>
        <p:cNvPr id="697" name="Shape 697"/>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eam members slide - v1">
  <p:cSld name="CUSTOM_26">
    <p:spTree>
      <p:nvGrpSpPr>
        <p:cNvPr id="698" name="Shape 698"/>
        <p:cNvGrpSpPr/>
        <p:nvPr/>
      </p:nvGrpSpPr>
      <p:grpSpPr>
        <a:xfrm>
          <a:off x="0" y="0"/>
          <a:ext cx="0" cy="0"/>
          <a:chOff x="0" y="0"/>
          <a:chExt cx="0" cy="0"/>
        </a:xfrm>
      </p:grpSpPr>
      <p:sp>
        <p:nvSpPr>
          <p:cNvPr id="699" name="Google Shape;699;p79"/>
          <p:cNvSpPr/>
          <p:nvPr/>
        </p:nvSpPr>
        <p:spPr>
          <a:xfrm>
            <a:off x="5606775" y="1660900"/>
            <a:ext cx="131400" cy="1042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700" name="Google Shape;700;p79"/>
          <p:cNvSpPr/>
          <p:nvPr/>
        </p:nvSpPr>
        <p:spPr>
          <a:xfrm>
            <a:off x="2148385" y="1543150"/>
            <a:ext cx="3458400" cy="1278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9"/>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02" name="Google Shape;702;p79"/>
          <p:cNvSpPr/>
          <p:nvPr>
            <p:ph idx="2" type="pic"/>
          </p:nvPr>
        </p:nvSpPr>
        <p:spPr>
          <a:xfrm>
            <a:off x="1438950" y="1498600"/>
            <a:ext cx="1367100" cy="1367100"/>
          </a:xfrm>
          <a:prstGeom prst="ellipse">
            <a:avLst/>
          </a:prstGeom>
          <a:noFill/>
          <a:ln>
            <a:noFill/>
          </a:ln>
        </p:spPr>
      </p:sp>
      <p:sp>
        <p:nvSpPr>
          <p:cNvPr id="703" name="Google Shape;703;p79"/>
          <p:cNvSpPr txBox="1"/>
          <p:nvPr>
            <p:ph idx="1" type="subTitle"/>
          </p:nvPr>
        </p:nvSpPr>
        <p:spPr>
          <a:xfrm>
            <a:off x="2885850" y="1576400"/>
            <a:ext cx="2672100" cy="431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04" name="Google Shape;704;p79"/>
          <p:cNvSpPr/>
          <p:nvPr/>
        </p:nvSpPr>
        <p:spPr>
          <a:xfrm>
            <a:off x="7336900" y="3218875"/>
            <a:ext cx="131400" cy="1042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705" name="Google Shape;705;p79"/>
          <p:cNvSpPr/>
          <p:nvPr/>
        </p:nvSpPr>
        <p:spPr>
          <a:xfrm>
            <a:off x="3878460" y="3101125"/>
            <a:ext cx="3458400" cy="1278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79"/>
          <p:cNvSpPr/>
          <p:nvPr>
            <p:ph idx="3" type="pic"/>
          </p:nvPr>
        </p:nvSpPr>
        <p:spPr>
          <a:xfrm>
            <a:off x="3169025" y="3056575"/>
            <a:ext cx="1367100" cy="1367100"/>
          </a:xfrm>
          <a:prstGeom prst="ellipse">
            <a:avLst/>
          </a:prstGeom>
          <a:noFill/>
          <a:ln>
            <a:noFill/>
          </a:ln>
        </p:spPr>
      </p:sp>
      <p:sp>
        <p:nvSpPr>
          <p:cNvPr id="707" name="Google Shape;707;p79"/>
          <p:cNvSpPr txBox="1"/>
          <p:nvPr>
            <p:ph idx="4" type="subTitle"/>
          </p:nvPr>
        </p:nvSpPr>
        <p:spPr>
          <a:xfrm>
            <a:off x="4615925" y="3134450"/>
            <a:ext cx="2672100" cy="431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08" name="Google Shape;708;p79"/>
          <p:cNvSpPr txBox="1"/>
          <p:nvPr>
            <p:ph idx="5" type="body"/>
          </p:nvPr>
        </p:nvSpPr>
        <p:spPr>
          <a:xfrm>
            <a:off x="2885850" y="2046794"/>
            <a:ext cx="2561100" cy="5727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09" name="Google Shape;709;p79"/>
          <p:cNvSpPr txBox="1"/>
          <p:nvPr>
            <p:ph idx="6" type="body"/>
          </p:nvPr>
        </p:nvSpPr>
        <p:spPr>
          <a:xfrm>
            <a:off x="4615925" y="3604769"/>
            <a:ext cx="2561100" cy="5727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eam Members slide - v2">
  <p:cSld name="CUSTOM_1_2">
    <p:spTree>
      <p:nvGrpSpPr>
        <p:cNvPr id="710" name="Shape 710"/>
        <p:cNvGrpSpPr/>
        <p:nvPr/>
      </p:nvGrpSpPr>
      <p:grpSpPr>
        <a:xfrm>
          <a:off x="0" y="0"/>
          <a:ext cx="0" cy="0"/>
          <a:chOff x="0" y="0"/>
          <a:chExt cx="0" cy="0"/>
        </a:xfrm>
      </p:grpSpPr>
      <p:sp>
        <p:nvSpPr>
          <p:cNvPr id="711" name="Google Shape;711;p80"/>
          <p:cNvSpPr/>
          <p:nvPr/>
        </p:nvSpPr>
        <p:spPr>
          <a:xfrm>
            <a:off x="5742989" y="1505975"/>
            <a:ext cx="137100" cy="130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80"/>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13" name="Google Shape;713;p80"/>
          <p:cNvSpPr/>
          <p:nvPr/>
        </p:nvSpPr>
        <p:spPr>
          <a:xfrm>
            <a:off x="2530288" y="1505975"/>
            <a:ext cx="3212700" cy="130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80"/>
          <p:cNvSpPr/>
          <p:nvPr>
            <p:ph idx="2" type="pic"/>
          </p:nvPr>
        </p:nvSpPr>
        <p:spPr>
          <a:xfrm>
            <a:off x="1657588" y="1490550"/>
            <a:ext cx="1328400" cy="1328400"/>
          </a:xfrm>
          <a:prstGeom prst="roundRect">
            <a:avLst>
              <a:gd fmla="val 16667" name="adj"/>
            </a:avLst>
          </a:prstGeom>
          <a:noFill/>
          <a:ln>
            <a:noFill/>
          </a:ln>
        </p:spPr>
      </p:sp>
      <p:sp>
        <p:nvSpPr>
          <p:cNvPr id="715" name="Google Shape;715;p80"/>
          <p:cNvSpPr txBox="1"/>
          <p:nvPr>
            <p:ph idx="1" type="body"/>
          </p:nvPr>
        </p:nvSpPr>
        <p:spPr>
          <a:xfrm>
            <a:off x="3181900" y="2055823"/>
            <a:ext cx="2561100" cy="755400"/>
          </a:xfrm>
          <a:prstGeom prst="rect">
            <a:avLst/>
          </a:prstGeom>
        </p:spPr>
        <p:txBody>
          <a:bodyPr anchorCtr="0" anchor="t"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16" name="Google Shape;716;p80"/>
          <p:cNvSpPr txBox="1"/>
          <p:nvPr>
            <p:ph idx="3" type="subTitle"/>
          </p:nvPr>
        </p:nvSpPr>
        <p:spPr>
          <a:xfrm>
            <a:off x="3181900" y="1576400"/>
            <a:ext cx="2514000" cy="440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17" name="Google Shape;717;p80"/>
          <p:cNvSpPr/>
          <p:nvPr/>
        </p:nvSpPr>
        <p:spPr>
          <a:xfrm>
            <a:off x="7349314" y="3125750"/>
            <a:ext cx="137100" cy="130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0"/>
          <p:cNvSpPr/>
          <p:nvPr/>
        </p:nvSpPr>
        <p:spPr>
          <a:xfrm>
            <a:off x="4136713" y="3125750"/>
            <a:ext cx="3212700" cy="130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0"/>
          <p:cNvSpPr/>
          <p:nvPr>
            <p:ph idx="4" type="pic"/>
          </p:nvPr>
        </p:nvSpPr>
        <p:spPr>
          <a:xfrm>
            <a:off x="3264013" y="3110325"/>
            <a:ext cx="1328400" cy="1328400"/>
          </a:xfrm>
          <a:prstGeom prst="roundRect">
            <a:avLst>
              <a:gd fmla="val 16667" name="adj"/>
            </a:avLst>
          </a:prstGeom>
          <a:noFill/>
          <a:ln>
            <a:noFill/>
          </a:ln>
        </p:spPr>
      </p:sp>
      <p:sp>
        <p:nvSpPr>
          <p:cNvPr id="720" name="Google Shape;720;p80"/>
          <p:cNvSpPr txBox="1"/>
          <p:nvPr>
            <p:ph idx="5" type="body"/>
          </p:nvPr>
        </p:nvSpPr>
        <p:spPr>
          <a:xfrm>
            <a:off x="4788325" y="3675598"/>
            <a:ext cx="2561100" cy="755400"/>
          </a:xfrm>
          <a:prstGeom prst="rect">
            <a:avLst/>
          </a:prstGeom>
        </p:spPr>
        <p:txBody>
          <a:bodyPr anchorCtr="0" anchor="t"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21" name="Google Shape;721;p80"/>
          <p:cNvSpPr txBox="1"/>
          <p:nvPr>
            <p:ph idx="6" type="subTitle"/>
          </p:nvPr>
        </p:nvSpPr>
        <p:spPr>
          <a:xfrm>
            <a:off x="4788325" y="3196300"/>
            <a:ext cx="2514000" cy="440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eam Members slide - v3">
  <p:cSld name="CUSTOM_2">
    <p:spTree>
      <p:nvGrpSpPr>
        <p:cNvPr id="722" name="Shape 722"/>
        <p:cNvGrpSpPr/>
        <p:nvPr/>
      </p:nvGrpSpPr>
      <p:grpSpPr>
        <a:xfrm>
          <a:off x="0" y="0"/>
          <a:ext cx="0" cy="0"/>
          <a:chOff x="0" y="0"/>
          <a:chExt cx="0" cy="0"/>
        </a:xfrm>
      </p:grpSpPr>
      <p:sp>
        <p:nvSpPr>
          <p:cNvPr id="723" name="Google Shape;723;p81"/>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24" name="Google Shape;724;p81"/>
          <p:cNvSpPr/>
          <p:nvPr/>
        </p:nvSpPr>
        <p:spPr>
          <a:xfrm>
            <a:off x="2109950" y="1377275"/>
            <a:ext cx="1549800" cy="15498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725" name="Google Shape;725;p81"/>
          <p:cNvSpPr/>
          <p:nvPr>
            <p:ph idx="2" type="pic"/>
          </p:nvPr>
        </p:nvSpPr>
        <p:spPr>
          <a:xfrm>
            <a:off x="2233525" y="1459650"/>
            <a:ext cx="1590900" cy="1590900"/>
          </a:xfrm>
          <a:prstGeom prst="rect">
            <a:avLst/>
          </a:prstGeom>
          <a:noFill/>
          <a:ln>
            <a:noFill/>
          </a:ln>
        </p:spPr>
      </p:sp>
      <p:sp>
        <p:nvSpPr>
          <p:cNvPr id="726" name="Google Shape;726;p81"/>
          <p:cNvSpPr/>
          <p:nvPr/>
        </p:nvSpPr>
        <p:spPr>
          <a:xfrm>
            <a:off x="2233525" y="3174125"/>
            <a:ext cx="1590900" cy="1007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1"/>
          <p:cNvSpPr txBox="1"/>
          <p:nvPr>
            <p:ph idx="1" type="body"/>
          </p:nvPr>
        </p:nvSpPr>
        <p:spPr>
          <a:xfrm>
            <a:off x="2233525" y="3653522"/>
            <a:ext cx="1590900" cy="5280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28" name="Google Shape;728;p81"/>
          <p:cNvSpPr txBox="1"/>
          <p:nvPr>
            <p:ph idx="3" type="subTitle"/>
          </p:nvPr>
        </p:nvSpPr>
        <p:spPr>
          <a:xfrm>
            <a:off x="2233525" y="3286625"/>
            <a:ext cx="1590900" cy="328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29" name="Google Shape;729;p81"/>
          <p:cNvSpPr/>
          <p:nvPr/>
        </p:nvSpPr>
        <p:spPr>
          <a:xfrm>
            <a:off x="5332300" y="1377275"/>
            <a:ext cx="1549800" cy="15498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730" name="Google Shape;730;p81"/>
          <p:cNvSpPr/>
          <p:nvPr>
            <p:ph idx="4" type="pic"/>
          </p:nvPr>
        </p:nvSpPr>
        <p:spPr>
          <a:xfrm>
            <a:off x="5455875" y="1459650"/>
            <a:ext cx="1590900" cy="1590900"/>
          </a:xfrm>
          <a:prstGeom prst="rect">
            <a:avLst/>
          </a:prstGeom>
          <a:noFill/>
          <a:ln>
            <a:noFill/>
          </a:ln>
        </p:spPr>
      </p:sp>
      <p:sp>
        <p:nvSpPr>
          <p:cNvPr id="731" name="Google Shape;731;p81"/>
          <p:cNvSpPr/>
          <p:nvPr/>
        </p:nvSpPr>
        <p:spPr>
          <a:xfrm>
            <a:off x="5455950" y="3174125"/>
            <a:ext cx="1590900" cy="1007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2" name="Google Shape;732;p81"/>
          <p:cNvCxnSpPr/>
          <p:nvPr/>
        </p:nvCxnSpPr>
        <p:spPr>
          <a:xfrm>
            <a:off x="4558925" y="1396875"/>
            <a:ext cx="0" cy="2401500"/>
          </a:xfrm>
          <a:prstGeom prst="straightConnector1">
            <a:avLst/>
          </a:prstGeom>
          <a:noFill/>
          <a:ln cap="flat" cmpd="sng" w="9525">
            <a:solidFill>
              <a:schemeClr val="accent5"/>
            </a:solidFill>
            <a:prstDash val="solid"/>
            <a:round/>
            <a:headEnd len="med" w="med" type="none"/>
            <a:tailEnd len="med" w="med" type="none"/>
          </a:ln>
        </p:spPr>
      </p:cxnSp>
      <p:sp>
        <p:nvSpPr>
          <p:cNvPr id="733" name="Google Shape;733;p81"/>
          <p:cNvSpPr txBox="1"/>
          <p:nvPr>
            <p:ph idx="5" type="body"/>
          </p:nvPr>
        </p:nvSpPr>
        <p:spPr>
          <a:xfrm>
            <a:off x="5455950" y="3653522"/>
            <a:ext cx="1590900" cy="5280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34" name="Google Shape;734;p81"/>
          <p:cNvSpPr txBox="1"/>
          <p:nvPr>
            <p:ph idx="6" type="subTitle"/>
          </p:nvPr>
        </p:nvSpPr>
        <p:spPr>
          <a:xfrm>
            <a:off x="5455950" y="3286625"/>
            <a:ext cx="1590900" cy="328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eam Members slide - v1">
  <p:cSld name="CUSTOM_3">
    <p:spTree>
      <p:nvGrpSpPr>
        <p:cNvPr id="735" name="Shape 735"/>
        <p:cNvGrpSpPr/>
        <p:nvPr/>
      </p:nvGrpSpPr>
      <p:grpSpPr>
        <a:xfrm>
          <a:off x="0" y="0"/>
          <a:ext cx="0" cy="0"/>
          <a:chOff x="0" y="0"/>
          <a:chExt cx="0" cy="0"/>
        </a:xfrm>
      </p:grpSpPr>
      <p:sp>
        <p:nvSpPr>
          <p:cNvPr id="736" name="Google Shape;736;p82"/>
          <p:cNvSpPr/>
          <p:nvPr/>
        </p:nvSpPr>
        <p:spPr>
          <a:xfrm>
            <a:off x="566250" y="3599100"/>
            <a:ext cx="2216700" cy="147300"/>
          </a:xfrm>
          <a:prstGeom prst="rect">
            <a:avLst/>
          </a:prstGeom>
          <a:solidFill>
            <a:srgbClr val="3EAB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8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38" name="Google Shape;738;p82"/>
          <p:cNvSpPr/>
          <p:nvPr>
            <p:ph idx="2" type="pic"/>
          </p:nvPr>
        </p:nvSpPr>
        <p:spPr>
          <a:xfrm>
            <a:off x="566400" y="1371600"/>
            <a:ext cx="2216700" cy="2227500"/>
          </a:xfrm>
          <a:prstGeom prst="rect">
            <a:avLst/>
          </a:prstGeom>
          <a:noFill/>
          <a:ln>
            <a:noFill/>
          </a:ln>
        </p:spPr>
      </p:sp>
      <p:sp>
        <p:nvSpPr>
          <p:cNvPr id="739" name="Google Shape;739;p82"/>
          <p:cNvSpPr/>
          <p:nvPr/>
        </p:nvSpPr>
        <p:spPr>
          <a:xfrm>
            <a:off x="563025" y="3746500"/>
            <a:ext cx="2227500" cy="1044000"/>
          </a:xfrm>
          <a:prstGeom prst="rect">
            <a:avLst/>
          </a:prstGeom>
          <a:solidFill>
            <a:schemeClr val="lt1"/>
          </a:solidFill>
          <a:ln>
            <a:noFill/>
          </a:ln>
          <a:effectLst>
            <a:outerShdw blurRad="342900" rotWithShape="0" algn="bl" dir="5400000" dist="11430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82"/>
          <p:cNvSpPr txBox="1"/>
          <p:nvPr>
            <p:ph idx="1" type="subTitle"/>
          </p:nvPr>
        </p:nvSpPr>
        <p:spPr>
          <a:xfrm>
            <a:off x="573375" y="3855675"/>
            <a:ext cx="2227500" cy="328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41" name="Google Shape;741;p82"/>
          <p:cNvSpPr/>
          <p:nvPr/>
        </p:nvSpPr>
        <p:spPr>
          <a:xfrm>
            <a:off x="3452850" y="3604775"/>
            <a:ext cx="2216700" cy="147300"/>
          </a:xfrm>
          <a:prstGeom prst="rect">
            <a:avLst/>
          </a:prstGeom>
          <a:solidFill>
            <a:srgbClr val="3EAB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82"/>
          <p:cNvSpPr/>
          <p:nvPr>
            <p:ph idx="3" type="pic"/>
          </p:nvPr>
        </p:nvSpPr>
        <p:spPr>
          <a:xfrm>
            <a:off x="3453000" y="1377275"/>
            <a:ext cx="2216700" cy="2227500"/>
          </a:xfrm>
          <a:prstGeom prst="rect">
            <a:avLst/>
          </a:prstGeom>
          <a:noFill/>
          <a:ln>
            <a:noFill/>
          </a:ln>
        </p:spPr>
      </p:sp>
      <p:sp>
        <p:nvSpPr>
          <p:cNvPr id="743" name="Google Shape;743;p82"/>
          <p:cNvSpPr/>
          <p:nvPr/>
        </p:nvSpPr>
        <p:spPr>
          <a:xfrm>
            <a:off x="3449625" y="3753676"/>
            <a:ext cx="2227500" cy="1044000"/>
          </a:xfrm>
          <a:prstGeom prst="rect">
            <a:avLst/>
          </a:prstGeom>
          <a:solidFill>
            <a:schemeClr val="lt1"/>
          </a:solidFill>
          <a:ln>
            <a:noFill/>
          </a:ln>
          <a:effectLst>
            <a:outerShdw blurRad="342900" rotWithShape="0" algn="bl" dir="5400000" dist="11430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82"/>
          <p:cNvSpPr/>
          <p:nvPr/>
        </p:nvSpPr>
        <p:spPr>
          <a:xfrm>
            <a:off x="6350250" y="3599050"/>
            <a:ext cx="2216700" cy="147300"/>
          </a:xfrm>
          <a:prstGeom prst="rect">
            <a:avLst/>
          </a:prstGeom>
          <a:solidFill>
            <a:srgbClr val="3EAB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82"/>
          <p:cNvSpPr/>
          <p:nvPr>
            <p:ph idx="4" type="pic"/>
          </p:nvPr>
        </p:nvSpPr>
        <p:spPr>
          <a:xfrm>
            <a:off x="6350400" y="1371600"/>
            <a:ext cx="2216700" cy="2227500"/>
          </a:xfrm>
          <a:prstGeom prst="rect">
            <a:avLst/>
          </a:prstGeom>
          <a:noFill/>
          <a:ln>
            <a:noFill/>
          </a:ln>
        </p:spPr>
      </p:sp>
      <p:sp>
        <p:nvSpPr>
          <p:cNvPr id="746" name="Google Shape;746;p82"/>
          <p:cNvSpPr/>
          <p:nvPr/>
        </p:nvSpPr>
        <p:spPr>
          <a:xfrm>
            <a:off x="6347025" y="3746500"/>
            <a:ext cx="2227500" cy="1044000"/>
          </a:xfrm>
          <a:prstGeom prst="rect">
            <a:avLst/>
          </a:prstGeom>
          <a:solidFill>
            <a:schemeClr val="lt1"/>
          </a:solidFill>
          <a:ln>
            <a:noFill/>
          </a:ln>
          <a:effectLst>
            <a:outerShdw blurRad="342900" rotWithShape="0" algn="bl" dir="5400000" dist="11430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7" name="Google Shape;747;p82"/>
          <p:cNvCxnSpPr/>
          <p:nvPr/>
        </p:nvCxnSpPr>
        <p:spPr>
          <a:xfrm>
            <a:off x="3125250" y="1371600"/>
            <a:ext cx="0" cy="3426000"/>
          </a:xfrm>
          <a:prstGeom prst="straightConnector1">
            <a:avLst/>
          </a:prstGeom>
          <a:noFill/>
          <a:ln cap="flat" cmpd="sng" w="19050">
            <a:solidFill>
              <a:schemeClr val="accent5"/>
            </a:solidFill>
            <a:prstDash val="solid"/>
            <a:round/>
            <a:headEnd len="med" w="med" type="none"/>
            <a:tailEnd len="med" w="med" type="none"/>
          </a:ln>
        </p:spPr>
      </p:cxnSp>
      <p:cxnSp>
        <p:nvCxnSpPr>
          <p:cNvPr id="748" name="Google Shape;748;p82"/>
          <p:cNvCxnSpPr/>
          <p:nvPr/>
        </p:nvCxnSpPr>
        <p:spPr>
          <a:xfrm>
            <a:off x="6011325" y="1371600"/>
            <a:ext cx="0" cy="3426000"/>
          </a:xfrm>
          <a:prstGeom prst="straightConnector1">
            <a:avLst/>
          </a:prstGeom>
          <a:noFill/>
          <a:ln cap="flat" cmpd="sng" w="19050">
            <a:solidFill>
              <a:schemeClr val="accent5"/>
            </a:solidFill>
            <a:prstDash val="solid"/>
            <a:round/>
            <a:headEnd len="med" w="med" type="none"/>
            <a:tailEnd len="med" w="med" type="none"/>
          </a:ln>
        </p:spPr>
      </p:cxnSp>
      <p:sp>
        <p:nvSpPr>
          <p:cNvPr id="749" name="Google Shape;749;p82"/>
          <p:cNvSpPr txBox="1"/>
          <p:nvPr>
            <p:ph idx="5" type="subTitle"/>
          </p:nvPr>
        </p:nvSpPr>
        <p:spPr>
          <a:xfrm>
            <a:off x="3454538" y="3855675"/>
            <a:ext cx="2227500" cy="328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50" name="Google Shape;750;p82"/>
          <p:cNvSpPr txBox="1"/>
          <p:nvPr>
            <p:ph idx="6" type="subTitle"/>
          </p:nvPr>
        </p:nvSpPr>
        <p:spPr>
          <a:xfrm>
            <a:off x="6340600" y="3855675"/>
            <a:ext cx="2227500" cy="328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51" name="Google Shape;751;p82"/>
          <p:cNvSpPr txBox="1"/>
          <p:nvPr>
            <p:ph idx="7" type="body"/>
          </p:nvPr>
        </p:nvSpPr>
        <p:spPr>
          <a:xfrm>
            <a:off x="573375" y="4242125"/>
            <a:ext cx="2227500" cy="4392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52" name="Google Shape;752;p82"/>
          <p:cNvSpPr txBox="1"/>
          <p:nvPr>
            <p:ph idx="8" type="body"/>
          </p:nvPr>
        </p:nvSpPr>
        <p:spPr>
          <a:xfrm>
            <a:off x="3454538" y="4242125"/>
            <a:ext cx="2227500" cy="4392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753" name="Google Shape;753;p82"/>
          <p:cNvSpPr txBox="1"/>
          <p:nvPr>
            <p:ph idx="9" type="body"/>
          </p:nvPr>
        </p:nvSpPr>
        <p:spPr>
          <a:xfrm>
            <a:off x="6340600" y="4242125"/>
            <a:ext cx="2227500" cy="4392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eam Members  slide - v2">
  <p:cSld name="CUSTOM_4">
    <p:spTree>
      <p:nvGrpSpPr>
        <p:cNvPr id="754" name="Shape 754"/>
        <p:cNvGrpSpPr/>
        <p:nvPr/>
      </p:nvGrpSpPr>
      <p:grpSpPr>
        <a:xfrm>
          <a:off x="0" y="0"/>
          <a:ext cx="0" cy="0"/>
          <a:chOff x="0" y="0"/>
          <a:chExt cx="0" cy="0"/>
        </a:xfrm>
      </p:grpSpPr>
      <p:sp>
        <p:nvSpPr>
          <p:cNvPr id="755" name="Google Shape;755;p8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56" name="Google Shape;756;p83"/>
          <p:cNvSpPr/>
          <p:nvPr/>
        </p:nvSpPr>
        <p:spPr>
          <a:xfrm>
            <a:off x="553500" y="2460625"/>
            <a:ext cx="8024400" cy="2321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83"/>
          <p:cNvSpPr/>
          <p:nvPr>
            <p:ph idx="2" type="pic"/>
          </p:nvPr>
        </p:nvSpPr>
        <p:spPr>
          <a:xfrm>
            <a:off x="772575" y="1812925"/>
            <a:ext cx="1943100" cy="1943100"/>
          </a:xfrm>
          <a:prstGeom prst="rect">
            <a:avLst/>
          </a:prstGeom>
          <a:noFill/>
          <a:ln>
            <a:noFill/>
          </a:ln>
        </p:spPr>
      </p:sp>
      <p:sp>
        <p:nvSpPr>
          <p:cNvPr id="758" name="Google Shape;758;p83"/>
          <p:cNvSpPr txBox="1"/>
          <p:nvPr>
            <p:ph idx="1" type="body"/>
          </p:nvPr>
        </p:nvSpPr>
        <p:spPr>
          <a:xfrm>
            <a:off x="772575" y="4260850"/>
            <a:ext cx="1943100" cy="4653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759" name="Google Shape;759;p83"/>
          <p:cNvSpPr txBox="1"/>
          <p:nvPr>
            <p:ph idx="3" type="subTitle"/>
          </p:nvPr>
        </p:nvSpPr>
        <p:spPr>
          <a:xfrm>
            <a:off x="772575" y="3864325"/>
            <a:ext cx="1943100" cy="370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60" name="Google Shape;760;p83"/>
          <p:cNvSpPr/>
          <p:nvPr>
            <p:ph idx="4" type="pic"/>
          </p:nvPr>
        </p:nvSpPr>
        <p:spPr>
          <a:xfrm>
            <a:off x="3594150" y="1812925"/>
            <a:ext cx="1943100" cy="1943100"/>
          </a:xfrm>
          <a:prstGeom prst="rect">
            <a:avLst/>
          </a:prstGeom>
          <a:noFill/>
          <a:ln>
            <a:noFill/>
          </a:ln>
        </p:spPr>
      </p:sp>
      <p:sp>
        <p:nvSpPr>
          <p:cNvPr id="761" name="Google Shape;761;p83"/>
          <p:cNvSpPr/>
          <p:nvPr>
            <p:ph idx="5" type="pic"/>
          </p:nvPr>
        </p:nvSpPr>
        <p:spPr>
          <a:xfrm>
            <a:off x="6415725" y="1812925"/>
            <a:ext cx="1943100" cy="1943100"/>
          </a:xfrm>
          <a:prstGeom prst="rect">
            <a:avLst/>
          </a:prstGeom>
          <a:noFill/>
          <a:ln>
            <a:noFill/>
          </a:ln>
        </p:spPr>
      </p:sp>
      <p:cxnSp>
        <p:nvCxnSpPr>
          <p:cNvPr id="762" name="Google Shape;762;p83"/>
          <p:cNvCxnSpPr/>
          <p:nvPr/>
        </p:nvCxnSpPr>
        <p:spPr>
          <a:xfrm>
            <a:off x="3154925" y="2248084"/>
            <a:ext cx="0" cy="2533500"/>
          </a:xfrm>
          <a:prstGeom prst="straightConnector1">
            <a:avLst/>
          </a:prstGeom>
          <a:noFill/>
          <a:ln cap="flat" cmpd="sng" w="28575">
            <a:solidFill>
              <a:schemeClr val="lt1"/>
            </a:solidFill>
            <a:prstDash val="solid"/>
            <a:round/>
            <a:headEnd len="med" w="med" type="none"/>
            <a:tailEnd len="med" w="med" type="none"/>
          </a:ln>
        </p:spPr>
      </p:cxnSp>
      <p:cxnSp>
        <p:nvCxnSpPr>
          <p:cNvPr id="763" name="Google Shape;763;p83"/>
          <p:cNvCxnSpPr/>
          <p:nvPr/>
        </p:nvCxnSpPr>
        <p:spPr>
          <a:xfrm>
            <a:off x="5976500" y="2460625"/>
            <a:ext cx="0" cy="2533500"/>
          </a:xfrm>
          <a:prstGeom prst="straightConnector1">
            <a:avLst/>
          </a:prstGeom>
          <a:noFill/>
          <a:ln cap="flat" cmpd="sng" w="28575">
            <a:solidFill>
              <a:schemeClr val="lt1"/>
            </a:solidFill>
            <a:prstDash val="solid"/>
            <a:round/>
            <a:headEnd len="med" w="med" type="none"/>
            <a:tailEnd len="med" w="med" type="none"/>
          </a:ln>
        </p:spPr>
      </p:cxnSp>
      <p:sp>
        <p:nvSpPr>
          <p:cNvPr id="764" name="Google Shape;764;p83"/>
          <p:cNvSpPr txBox="1"/>
          <p:nvPr>
            <p:ph idx="6" type="body"/>
          </p:nvPr>
        </p:nvSpPr>
        <p:spPr>
          <a:xfrm>
            <a:off x="3551450" y="4260850"/>
            <a:ext cx="1943100" cy="4653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765" name="Google Shape;765;p83"/>
          <p:cNvSpPr txBox="1"/>
          <p:nvPr>
            <p:ph idx="7" type="subTitle"/>
          </p:nvPr>
        </p:nvSpPr>
        <p:spPr>
          <a:xfrm>
            <a:off x="3551450" y="3864325"/>
            <a:ext cx="1943100" cy="370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766" name="Google Shape;766;p83"/>
          <p:cNvSpPr txBox="1"/>
          <p:nvPr>
            <p:ph idx="8" type="body"/>
          </p:nvPr>
        </p:nvSpPr>
        <p:spPr>
          <a:xfrm>
            <a:off x="6415725" y="4260850"/>
            <a:ext cx="1943100" cy="4653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767" name="Google Shape;767;p83"/>
          <p:cNvSpPr txBox="1"/>
          <p:nvPr>
            <p:ph idx="9" type="subTitle"/>
          </p:nvPr>
        </p:nvSpPr>
        <p:spPr>
          <a:xfrm>
            <a:off x="6415725" y="3864325"/>
            <a:ext cx="1943100" cy="370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eam Members  slide - v3">
  <p:cSld name="CUSTOM_5_2">
    <p:spTree>
      <p:nvGrpSpPr>
        <p:cNvPr id="768" name="Shape 768"/>
        <p:cNvGrpSpPr/>
        <p:nvPr/>
      </p:nvGrpSpPr>
      <p:grpSpPr>
        <a:xfrm>
          <a:off x="0" y="0"/>
          <a:ext cx="0" cy="0"/>
          <a:chOff x="0" y="0"/>
          <a:chExt cx="0" cy="0"/>
        </a:xfrm>
      </p:grpSpPr>
      <p:sp>
        <p:nvSpPr>
          <p:cNvPr id="769" name="Google Shape;769;p84"/>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70" name="Google Shape;770;p84"/>
          <p:cNvSpPr/>
          <p:nvPr/>
        </p:nvSpPr>
        <p:spPr>
          <a:xfrm>
            <a:off x="566250" y="2463875"/>
            <a:ext cx="2133600" cy="2105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84"/>
          <p:cNvSpPr/>
          <p:nvPr>
            <p:ph idx="2" type="pic"/>
          </p:nvPr>
        </p:nvSpPr>
        <p:spPr>
          <a:xfrm>
            <a:off x="766200" y="1746250"/>
            <a:ext cx="1733700" cy="1733700"/>
          </a:xfrm>
          <a:prstGeom prst="ellipse">
            <a:avLst/>
          </a:prstGeom>
          <a:noFill/>
          <a:ln cap="flat" cmpd="sng" w="19050">
            <a:solidFill>
              <a:schemeClr val="accent5"/>
            </a:solidFill>
            <a:prstDash val="solid"/>
            <a:round/>
            <a:headEnd len="sm" w="sm" type="none"/>
            <a:tailEnd len="sm" w="sm" type="none"/>
          </a:ln>
        </p:spPr>
      </p:sp>
      <p:sp>
        <p:nvSpPr>
          <p:cNvPr id="772" name="Google Shape;772;p84"/>
          <p:cNvSpPr/>
          <p:nvPr/>
        </p:nvSpPr>
        <p:spPr>
          <a:xfrm>
            <a:off x="566250" y="4444775"/>
            <a:ext cx="2133600" cy="12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84"/>
          <p:cNvSpPr txBox="1"/>
          <p:nvPr>
            <p:ph idx="1" type="subTitle"/>
          </p:nvPr>
        </p:nvSpPr>
        <p:spPr>
          <a:xfrm>
            <a:off x="661500" y="3567129"/>
            <a:ext cx="1943100" cy="367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774" name="Google Shape;774;p84"/>
          <p:cNvSpPr/>
          <p:nvPr/>
        </p:nvSpPr>
        <p:spPr>
          <a:xfrm>
            <a:off x="6444150" y="2463875"/>
            <a:ext cx="2133600" cy="2105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84"/>
          <p:cNvSpPr/>
          <p:nvPr>
            <p:ph idx="3" type="pic"/>
          </p:nvPr>
        </p:nvSpPr>
        <p:spPr>
          <a:xfrm>
            <a:off x="6644100" y="1746250"/>
            <a:ext cx="1733700" cy="1733700"/>
          </a:xfrm>
          <a:prstGeom prst="ellipse">
            <a:avLst/>
          </a:prstGeom>
          <a:noFill/>
          <a:ln cap="flat" cmpd="sng" w="19050">
            <a:solidFill>
              <a:schemeClr val="accent5"/>
            </a:solidFill>
            <a:prstDash val="solid"/>
            <a:round/>
            <a:headEnd len="sm" w="sm" type="none"/>
            <a:tailEnd len="sm" w="sm" type="none"/>
          </a:ln>
        </p:spPr>
      </p:sp>
      <p:sp>
        <p:nvSpPr>
          <p:cNvPr id="776" name="Google Shape;776;p84"/>
          <p:cNvSpPr/>
          <p:nvPr/>
        </p:nvSpPr>
        <p:spPr>
          <a:xfrm>
            <a:off x="6444150" y="4444775"/>
            <a:ext cx="2133600" cy="12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84"/>
          <p:cNvSpPr txBox="1"/>
          <p:nvPr>
            <p:ph idx="4" type="subTitle"/>
          </p:nvPr>
        </p:nvSpPr>
        <p:spPr>
          <a:xfrm>
            <a:off x="6539400" y="3566980"/>
            <a:ext cx="1943100" cy="367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778" name="Google Shape;778;p84"/>
          <p:cNvSpPr/>
          <p:nvPr/>
        </p:nvSpPr>
        <p:spPr>
          <a:xfrm>
            <a:off x="3552825" y="2463875"/>
            <a:ext cx="2133600" cy="2105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84"/>
          <p:cNvSpPr/>
          <p:nvPr>
            <p:ph idx="5" type="pic"/>
          </p:nvPr>
        </p:nvSpPr>
        <p:spPr>
          <a:xfrm>
            <a:off x="3752775" y="1746250"/>
            <a:ext cx="1733700" cy="1733700"/>
          </a:xfrm>
          <a:prstGeom prst="ellipse">
            <a:avLst/>
          </a:prstGeom>
          <a:noFill/>
          <a:ln cap="flat" cmpd="sng" w="19050">
            <a:solidFill>
              <a:schemeClr val="accent5"/>
            </a:solidFill>
            <a:prstDash val="solid"/>
            <a:round/>
            <a:headEnd len="sm" w="sm" type="none"/>
            <a:tailEnd len="sm" w="sm" type="none"/>
          </a:ln>
        </p:spPr>
      </p:sp>
      <p:sp>
        <p:nvSpPr>
          <p:cNvPr id="780" name="Google Shape;780;p84"/>
          <p:cNvSpPr/>
          <p:nvPr/>
        </p:nvSpPr>
        <p:spPr>
          <a:xfrm>
            <a:off x="3552825" y="4444775"/>
            <a:ext cx="2133600" cy="12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84"/>
          <p:cNvSpPr txBox="1"/>
          <p:nvPr>
            <p:ph idx="6" type="subTitle"/>
          </p:nvPr>
        </p:nvSpPr>
        <p:spPr>
          <a:xfrm>
            <a:off x="3648075" y="3566979"/>
            <a:ext cx="1943100" cy="367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782" name="Google Shape;782;p84"/>
          <p:cNvSpPr txBox="1"/>
          <p:nvPr>
            <p:ph idx="7" type="body"/>
          </p:nvPr>
        </p:nvSpPr>
        <p:spPr>
          <a:xfrm>
            <a:off x="661500" y="3934480"/>
            <a:ext cx="1943100" cy="4851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Clr>
                <a:schemeClr val="dk1"/>
              </a:buClr>
              <a:buSzPts val="1100"/>
              <a:buChar char="●"/>
              <a:defRPr>
                <a:solidFill>
                  <a:schemeClr val="dk1"/>
                </a:solidFill>
              </a:defRPr>
            </a:lvl1pPr>
            <a:lvl2pPr indent="-298450" lvl="1" marL="914400">
              <a:lnSpc>
                <a:spcPct val="115000"/>
              </a:lnSpc>
              <a:spcBef>
                <a:spcPts val="0"/>
              </a:spcBef>
              <a:spcAft>
                <a:spcPts val="0"/>
              </a:spcAft>
              <a:buClr>
                <a:schemeClr val="dk1"/>
              </a:buClr>
              <a:buSzPts val="1100"/>
              <a:buChar char="○"/>
              <a:defRPr>
                <a:solidFill>
                  <a:schemeClr val="dk1"/>
                </a:solidFill>
              </a:defRPr>
            </a:lvl2pPr>
            <a:lvl3pPr indent="-298450" lvl="2" marL="1371600">
              <a:lnSpc>
                <a:spcPct val="115000"/>
              </a:lnSpc>
              <a:spcBef>
                <a:spcPts val="0"/>
              </a:spcBef>
              <a:spcAft>
                <a:spcPts val="0"/>
              </a:spcAft>
              <a:buClr>
                <a:schemeClr val="dk1"/>
              </a:buClr>
              <a:buSzPts val="1100"/>
              <a:buChar char="■"/>
              <a:defRPr>
                <a:solidFill>
                  <a:schemeClr val="dk1"/>
                </a:solidFill>
              </a:defRPr>
            </a:lvl3pPr>
            <a:lvl4pPr indent="-298450" lvl="3" marL="1828800">
              <a:lnSpc>
                <a:spcPct val="115000"/>
              </a:lnSpc>
              <a:spcBef>
                <a:spcPts val="0"/>
              </a:spcBef>
              <a:spcAft>
                <a:spcPts val="0"/>
              </a:spcAft>
              <a:buClr>
                <a:schemeClr val="dk1"/>
              </a:buClr>
              <a:buSzPts val="1100"/>
              <a:buChar char="●"/>
              <a:defRPr>
                <a:solidFill>
                  <a:schemeClr val="dk1"/>
                </a:solidFill>
              </a:defRPr>
            </a:lvl4pPr>
            <a:lvl5pPr indent="-298450" lvl="4" marL="2286000">
              <a:lnSpc>
                <a:spcPct val="115000"/>
              </a:lnSpc>
              <a:spcBef>
                <a:spcPts val="0"/>
              </a:spcBef>
              <a:spcAft>
                <a:spcPts val="0"/>
              </a:spcAft>
              <a:buClr>
                <a:schemeClr val="dk1"/>
              </a:buClr>
              <a:buSzPts val="1100"/>
              <a:buChar char="○"/>
              <a:defRPr>
                <a:solidFill>
                  <a:schemeClr val="dk1"/>
                </a:solidFill>
              </a:defRPr>
            </a:lvl5pPr>
            <a:lvl6pPr indent="-298450" lvl="5" marL="2743200">
              <a:lnSpc>
                <a:spcPct val="115000"/>
              </a:lnSpc>
              <a:spcBef>
                <a:spcPts val="0"/>
              </a:spcBef>
              <a:spcAft>
                <a:spcPts val="0"/>
              </a:spcAft>
              <a:buClr>
                <a:schemeClr val="dk1"/>
              </a:buClr>
              <a:buSzPts val="1100"/>
              <a:buChar char="■"/>
              <a:defRPr>
                <a:solidFill>
                  <a:schemeClr val="dk1"/>
                </a:solidFill>
              </a:defRPr>
            </a:lvl6pPr>
            <a:lvl7pPr indent="-298450" lvl="6" marL="3200400">
              <a:lnSpc>
                <a:spcPct val="115000"/>
              </a:lnSpc>
              <a:spcBef>
                <a:spcPts val="0"/>
              </a:spcBef>
              <a:spcAft>
                <a:spcPts val="0"/>
              </a:spcAft>
              <a:buClr>
                <a:schemeClr val="dk1"/>
              </a:buClr>
              <a:buSzPts val="1100"/>
              <a:buChar char="●"/>
              <a:defRPr>
                <a:solidFill>
                  <a:schemeClr val="dk1"/>
                </a:solidFill>
              </a:defRPr>
            </a:lvl7pPr>
            <a:lvl8pPr indent="-298450" lvl="7" marL="3657600">
              <a:lnSpc>
                <a:spcPct val="115000"/>
              </a:lnSpc>
              <a:spcBef>
                <a:spcPts val="0"/>
              </a:spcBef>
              <a:spcAft>
                <a:spcPts val="0"/>
              </a:spcAft>
              <a:buClr>
                <a:schemeClr val="dk1"/>
              </a:buClr>
              <a:buSzPts val="1100"/>
              <a:buChar char="○"/>
              <a:defRPr>
                <a:solidFill>
                  <a:schemeClr val="dk1"/>
                </a:solidFill>
              </a:defRPr>
            </a:lvl8pPr>
            <a:lvl9pPr indent="-298450" lvl="8" marL="4114800">
              <a:lnSpc>
                <a:spcPct val="115000"/>
              </a:lnSpc>
              <a:spcBef>
                <a:spcPts val="0"/>
              </a:spcBef>
              <a:spcAft>
                <a:spcPts val="0"/>
              </a:spcAft>
              <a:buClr>
                <a:schemeClr val="dk1"/>
              </a:buClr>
              <a:buSzPts val="1100"/>
              <a:buChar char="■"/>
              <a:defRPr>
                <a:solidFill>
                  <a:schemeClr val="dk1"/>
                </a:solidFill>
              </a:defRPr>
            </a:lvl9pPr>
          </a:lstStyle>
          <a:p/>
        </p:txBody>
      </p:sp>
      <p:sp>
        <p:nvSpPr>
          <p:cNvPr id="783" name="Google Shape;783;p84"/>
          <p:cNvSpPr txBox="1"/>
          <p:nvPr>
            <p:ph idx="8" type="body"/>
          </p:nvPr>
        </p:nvSpPr>
        <p:spPr>
          <a:xfrm>
            <a:off x="6539400" y="3934480"/>
            <a:ext cx="1943100" cy="4851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Clr>
                <a:schemeClr val="dk1"/>
              </a:buClr>
              <a:buSzPts val="1100"/>
              <a:buChar char="●"/>
              <a:defRPr>
                <a:solidFill>
                  <a:schemeClr val="dk1"/>
                </a:solidFill>
              </a:defRPr>
            </a:lvl1pPr>
            <a:lvl2pPr indent="-298450" lvl="1" marL="914400">
              <a:lnSpc>
                <a:spcPct val="115000"/>
              </a:lnSpc>
              <a:spcBef>
                <a:spcPts val="0"/>
              </a:spcBef>
              <a:spcAft>
                <a:spcPts val="0"/>
              </a:spcAft>
              <a:buClr>
                <a:schemeClr val="dk1"/>
              </a:buClr>
              <a:buSzPts val="1100"/>
              <a:buChar char="○"/>
              <a:defRPr>
                <a:solidFill>
                  <a:schemeClr val="dk1"/>
                </a:solidFill>
              </a:defRPr>
            </a:lvl2pPr>
            <a:lvl3pPr indent="-298450" lvl="2" marL="1371600">
              <a:lnSpc>
                <a:spcPct val="115000"/>
              </a:lnSpc>
              <a:spcBef>
                <a:spcPts val="0"/>
              </a:spcBef>
              <a:spcAft>
                <a:spcPts val="0"/>
              </a:spcAft>
              <a:buClr>
                <a:schemeClr val="dk1"/>
              </a:buClr>
              <a:buSzPts val="1100"/>
              <a:buChar char="■"/>
              <a:defRPr>
                <a:solidFill>
                  <a:schemeClr val="dk1"/>
                </a:solidFill>
              </a:defRPr>
            </a:lvl3pPr>
            <a:lvl4pPr indent="-298450" lvl="3" marL="1828800">
              <a:lnSpc>
                <a:spcPct val="115000"/>
              </a:lnSpc>
              <a:spcBef>
                <a:spcPts val="0"/>
              </a:spcBef>
              <a:spcAft>
                <a:spcPts val="0"/>
              </a:spcAft>
              <a:buClr>
                <a:schemeClr val="dk1"/>
              </a:buClr>
              <a:buSzPts val="1100"/>
              <a:buChar char="●"/>
              <a:defRPr>
                <a:solidFill>
                  <a:schemeClr val="dk1"/>
                </a:solidFill>
              </a:defRPr>
            </a:lvl4pPr>
            <a:lvl5pPr indent="-298450" lvl="4" marL="2286000">
              <a:lnSpc>
                <a:spcPct val="115000"/>
              </a:lnSpc>
              <a:spcBef>
                <a:spcPts val="0"/>
              </a:spcBef>
              <a:spcAft>
                <a:spcPts val="0"/>
              </a:spcAft>
              <a:buClr>
                <a:schemeClr val="dk1"/>
              </a:buClr>
              <a:buSzPts val="1100"/>
              <a:buChar char="○"/>
              <a:defRPr>
                <a:solidFill>
                  <a:schemeClr val="dk1"/>
                </a:solidFill>
              </a:defRPr>
            </a:lvl5pPr>
            <a:lvl6pPr indent="-298450" lvl="5" marL="2743200">
              <a:lnSpc>
                <a:spcPct val="115000"/>
              </a:lnSpc>
              <a:spcBef>
                <a:spcPts val="0"/>
              </a:spcBef>
              <a:spcAft>
                <a:spcPts val="0"/>
              </a:spcAft>
              <a:buClr>
                <a:schemeClr val="dk1"/>
              </a:buClr>
              <a:buSzPts val="1100"/>
              <a:buChar char="■"/>
              <a:defRPr>
                <a:solidFill>
                  <a:schemeClr val="dk1"/>
                </a:solidFill>
              </a:defRPr>
            </a:lvl6pPr>
            <a:lvl7pPr indent="-298450" lvl="6" marL="3200400">
              <a:lnSpc>
                <a:spcPct val="115000"/>
              </a:lnSpc>
              <a:spcBef>
                <a:spcPts val="0"/>
              </a:spcBef>
              <a:spcAft>
                <a:spcPts val="0"/>
              </a:spcAft>
              <a:buClr>
                <a:schemeClr val="dk1"/>
              </a:buClr>
              <a:buSzPts val="1100"/>
              <a:buChar char="●"/>
              <a:defRPr>
                <a:solidFill>
                  <a:schemeClr val="dk1"/>
                </a:solidFill>
              </a:defRPr>
            </a:lvl7pPr>
            <a:lvl8pPr indent="-298450" lvl="7" marL="3657600">
              <a:lnSpc>
                <a:spcPct val="115000"/>
              </a:lnSpc>
              <a:spcBef>
                <a:spcPts val="0"/>
              </a:spcBef>
              <a:spcAft>
                <a:spcPts val="0"/>
              </a:spcAft>
              <a:buClr>
                <a:schemeClr val="dk1"/>
              </a:buClr>
              <a:buSzPts val="1100"/>
              <a:buChar char="○"/>
              <a:defRPr>
                <a:solidFill>
                  <a:schemeClr val="dk1"/>
                </a:solidFill>
              </a:defRPr>
            </a:lvl8pPr>
            <a:lvl9pPr indent="-298450" lvl="8" marL="4114800">
              <a:lnSpc>
                <a:spcPct val="115000"/>
              </a:lnSpc>
              <a:spcBef>
                <a:spcPts val="0"/>
              </a:spcBef>
              <a:spcAft>
                <a:spcPts val="0"/>
              </a:spcAft>
              <a:buClr>
                <a:schemeClr val="dk1"/>
              </a:buClr>
              <a:buSzPts val="1100"/>
              <a:buChar char="■"/>
              <a:defRPr>
                <a:solidFill>
                  <a:schemeClr val="dk1"/>
                </a:solidFill>
              </a:defRPr>
            </a:lvl9pPr>
          </a:lstStyle>
          <a:p/>
        </p:txBody>
      </p:sp>
      <p:sp>
        <p:nvSpPr>
          <p:cNvPr id="784" name="Google Shape;784;p84"/>
          <p:cNvSpPr txBox="1"/>
          <p:nvPr>
            <p:ph idx="9" type="body"/>
          </p:nvPr>
        </p:nvSpPr>
        <p:spPr>
          <a:xfrm>
            <a:off x="3648075" y="3934480"/>
            <a:ext cx="1943100" cy="4851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Clr>
                <a:schemeClr val="dk1"/>
              </a:buClr>
              <a:buSzPts val="1100"/>
              <a:buChar char="●"/>
              <a:defRPr>
                <a:solidFill>
                  <a:schemeClr val="dk1"/>
                </a:solidFill>
              </a:defRPr>
            </a:lvl1pPr>
            <a:lvl2pPr indent="-298450" lvl="1" marL="914400">
              <a:lnSpc>
                <a:spcPct val="115000"/>
              </a:lnSpc>
              <a:spcBef>
                <a:spcPts val="0"/>
              </a:spcBef>
              <a:spcAft>
                <a:spcPts val="0"/>
              </a:spcAft>
              <a:buClr>
                <a:schemeClr val="dk1"/>
              </a:buClr>
              <a:buSzPts val="1100"/>
              <a:buChar char="○"/>
              <a:defRPr>
                <a:solidFill>
                  <a:schemeClr val="dk1"/>
                </a:solidFill>
              </a:defRPr>
            </a:lvl2pPr>
            <a:lvl3pPr indent="-298450" lvl="2" marL="1371600">
              <a:lnSpc>
                <a:spcPct val="115000"/>
              </a:lnSpc>
              <a:spcBef>
                <a:spcPts val="0"/>
              </a:spcBef>
              <a:spcAft>
                <a:spcPts val="0"/>
              </a:spcAft>
              <a:buClr>
                <a:schemeClr val="dk1"/>
              </a:buClr>
              <a:buSzPts val="1100"/>
              <a:buChar char="■"/>
              <a:defRPr>
                <a:solidFill>
                  <a:schemeClr val="dk1"/>
                </a:solidFill>
              </a:defRPr>
            </a:lvl3pPr>
            <a:lvl4pPr indent="-298450" lvl="3" marL="1828800">
              <a:lnSpc>
                <a:spcPct val="115000"/>
              </a:lnSpc>
              <a:spcBef>
                <a:spcPts val="0"/>
              </a:spcBef>
              <a:spcAft>
                <a:spcPts val="0"/>
              </a:spcAft>
              <a:buClr>
                <a:schemeClr val="dk1"/>
              </a:buClr>
              <a:buSzPts val="1100"/>
              <a:buChar char="●"/>
              <a:defRPr>
                <a:solidFill>
                  <a:schemeClr val="dk1"/>
                </a:solidFill>
              </a:defRPr>
            </a:lvl4pPr>
            <a:lvl5pPr indent="-298450" lvl="4" marL="2286000">
              <a:lnSpc>
                <a:spcPct val="115000"/>
              </a:lnSpc>
              <a:spcBef>
                <a:spcPts val="0"/>
              </a:spcBef>
              <a:spcAft>
                <a:spcPts val="0"/>
              </a:spcAft>
              <a:buClr>
                <a:schemeClr val="dk1"/>
              </a:buClr>
              <a:buSzPts val="1100"/>
              <a:buChar char="○"/>
              <a:defRPr>
                <a:solidFill>
                  <a:schemeClr val="dk1"/>
                </a:solidFill>
              </a:defRPr>
            </a:lvl5pPr>
            <a:lvl6pPr indent="-298450" lvl="5" marL="2743200">
              <a:lnSpc>
                <a:spcPct val="115000"/>
              </a:lnSpc>
              <a:spcBef>
                <a:spcPts val="0"/>
              </a:spcBef>
              <a:spcAft>
                <a:spcPts val="0"/>
              </a:spcAft>
              <a:buClr>
                <a:schemeClr val="dk1"/>
              </a:buClr>
              <a:buSzPts val="1100"/>
              <a:buChar char="■"/>
              <a:defRPr>
                <a:solidFill>
                  <a:schemeClr val="dk1"/>
                </a:solidFill>
              </a:defRPr>
            </a:lvl6pPr>
            <a:lvl7pPr indent="-298450" lvl="6" marL="3200400">
              <a:lnSpc>
                <a:spcPct val="115000"/>
              </a:lnSpc>
              <a:spcBef>
                <a:spcPts val="0"/>
              </a:spcBef>
              <a:spcAft>
                <a:spcPts val="0"/>
              </a:spcAft>
              <a:buClr>
                <a:schemeClr val="dk1"/>
              </a:buClr>
              <a:buSzPts val="1100"/>
              <a:buChar char="●"/>
              <a:defRPr>
                <a:solidFill>
                  <a:schemeClr val="dk1"/>
                </a:solidFill>
              </a:defRPr>
            </a:lvl7pPr>
            <a:lvl8pPr indent="-298450" lvl="7" marL="3657600">
              <a:lnSpc>
                <a:spcPct val="115000"/>
              </a:lnSpc>
              <a:spcBef>
                <a:spcPts val="0"/>
              </a:spcBef>
              <a:spcAft>
                <a:spcPts val="0"/>
              </a:spcAft>
              <a:buClr>
                <a:schemeClr val="dk1"/>
              </a:buClr>
              <a:buSzPts val="1100"/>
              <a:buChar char="○"/>
              <a:defRPr>
                <a:solidFill>
                  <a:schemeClr val="dk1"/>
                </a:solidFill>
              </a:defRPr>
            </a:lvl8pPr>
            <a:lvl9pPr indent="-298450" lvl="8" marL="4114800">
              <a:lnSpc>
                <a:spcPct val="115000"/>
              </a:lnSpc>
              <a:spcBef>
                <a:spcPts val="0"/>
              </a:spcBef>
              <a:spcAft>
                <a:spcPts val="0"/>
              </a:spcAft>
              <a:buClr>
                <a:schemeClr val="dk1"/>
              </a:buClr>
              <a:buSzPts val="1100"/>
              <a:buChar char="■"/>
              <a:defRPr>
                <a:solidFill>
                  <a:schemeClr val="dk1"/>
                </a:solidFil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eam Members  slide - v1">
  <p:cSld name="CUSTOM_6">
    <p:spTree>
      <p:nvGrpSpPr>
        <p:cNvPr id="785" name="Shape 785"/>
        <p:cNvGrpSpPr/>
        <p:nvPr/>
      </p:nvGrpSpPr>
      <p:grpSpPr>
        <a:xfrm>
          <a:off x="0" y="0"/>
          <a:ext cx="0" cy="0"/>
          <a:chOff x="0" y="0"/>
          <a:chExt cx="0" cy="0"/>
        </a:xfrm>
      </p:grpSpPr>
      <p:sp>
        <p:nvSpPr>
          <p:cNvPr id="786" name="Google Shape;786;p85"/>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787" name="Google Shape;787;p85"/>
          <p:cNvSpPr/>
          <p:nvPr/>
        </p:nvSpPr>
        <p:spPr>
          <a:xfrm>
            <a:off x="563025" y="2917825"/>
            <a:ext cx="1657500" cy="1684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85"/>
          <p:cNvSpPr/>
          <p:nvPr/>
        </p:nvSpPr>
        <p:spPr>
          <a:xfrm>
            <a:off x="563025" y="2098675"/>
            <a:ext cx="1657500" cy="1657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789" name="Google Shape;789;p85"/>
          <p:cNvSpPr/>
          <p:nvPr>
            <p:ph idx="2" type="pic"/>
          </p:nvPr>
        </p:nvSpPr>
        <p:spPr>
          <a:xfrm>
            <a:off x="663075" y="2198725"/>
            <a:ext cx="1457400" cy="1457400"/>
          </a:xfrm>
          <a:prstGeom prst="ellipse">
            <a:avLst/>
          </a:prstGeom>
          <a:noFill/>
          <a:ln>
            <a:noFill/>
          </a:ln>
        </p:spPr>
      </p:sp>
      <p:sp>
        <p:nvSpPr>
          <p:cNvPr id="790" name="Google Shape;790;p85"/>
          <p:cNvSpPr txBox="1"/>
          <p:nvPr>
            <p:ph idx="1" type="body"/>
          </p:nvPr>
        </p:nvSpPr>
        <p:spPr>
          <a:xfrm>
            <a:off x="563113" y="4123300"/>
            <a:ext cx="1657500" cy="479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791" name="Google Shape;791;p85"/>
          <p:cNvSpPr txBox="1"/>
          <p:nvPr>
            <p:ph idx="3" type="subTitle"/>
          </p:nvPr>
        </p:nvSpPr>
        <p:spPr>
          <a:xfrm>
            <a:off x="563025" y="3656125"/>
            <a:ext cx="1657500" cy="396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9pPr>
          </a:lstStyle>
          <a:p/>
        </p:txBody>
      </p:sp>
      <p:sp>
        <p:nvSpPr>
          <p:cNvPr id="792" name="Google Shape;792;p85"/>
          <p:cNvSpPr/>
          <p:nvPr/>
        </p:nvSpPr>
        <p:spPr>
          <a:xfrm>
            <a:off x="2690538" y="2165350"/>
            <a:ext cx="1657500" cy="1677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793" name="Google Shape;793;p85"/>
          <p:cNvSpPr/>
          <p:nvPr/>
        </p:nvSpPr>
        <p:spPr>
          <a:xfrm>
            <a:off x="2690538" y="1346200"/>
            <a:ext cx="1657500" cy="1657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85"/>
          <p:cNvSpPr/>
          <p:nvPr>
            <p:ph idx="4" type="pic"/>
          </p:nvPr>
        </p:nvSpPr>
        <p:spPr>
          <a:xfrm>
            <a:off x="2790588" y="1446250"/>
            <a:ext cx="1457400" cy="1457400"/>
          </a:xfrm>
          <a:prstGeom prst="ellipse">
            <a:avLst/>
          </a:prstGeom>
          <a:noFill/>
          <a:ln>
            <a:noFill/>
          </a:ln>
        </p:spPr>
      </p:sp>
      <p:sp>
        <p:nvSpPr>
          <p:cNvPr id="795" name="Google Shape;795;p85"/>
          <p:cNvSpPr/>
          <p:nvPr/>
        </p:nvSpPr>
        <p:spPr>
          <a:xfrm>
            <a:off x="4817325" y="2917825"/>
            <a:ext cx="1657500" cy="1685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85"/>
          <p:cNvSpPr/>
          <p:nvPr/>
        </p:nvSpPr>
        <p:spPr>
          <a:xfrm>
            <a:off x="4817325" y="2098675"/>
            <a:ext cx="1657500" cy="1657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85"/>
          <p:cNvSpPr/>
          <p:nvPr>
            <p:ph idx="5" type="pic"/>
          </p:nvPr>
        </p:nvSpPr>
        <p:spPr>
          <a:xfrm>
            <a:off x="4917375" y="2198725"/>
            <a:ext cx="1457400" cy="1457400"/>
          </a:xfrm>
          <a:prstGeom prst="ellipse">
            <a:avLst/>
          </a:prstGeom>
          <a:noFill/>
          <a:ln>
            <a:noFill/>
          </a:ln>
        </p:spPr>
      </p:sp>
      <p:sp>
        <p:nvSpPr>
          <p:cNvPr id="798" name="Google Shape;798;p85"/>
          <p:cNvSpPr/>
          <p:nvPr/>
        </p:nvSpPr>
        <p:spPr>
          <a:xfrm>
            <a:off x="6944100" y="2165350"/>
            <a:ext cx="1657500" cy="1677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85"/>
          <p:cNvSpPr/>
          <p:nvPr/>
        </p:nvSpPr>
        <p:spPr>
          <a:xfrm>
            <a:off x="6944100" y="1346200"/>
            <a:ext cx="1657500" cy="1657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85"/>
          <p:cNvSpPr/>
          <p:nvPr>
            <p:ph idx="6" type="pic"/>
          </p:nvPr>
        </p:nvSpPr>
        <p:spPr>
          <a:xfrm>
            <a:off x="7044150" y="1446250"/>
            <a:ext cx="1457400" cy="1457400"/>
          </a:xfrm>
          <a:prstGeom prst="ellipse">
            <a:avLst/>
          </a:prstGeom>
          <a:noFill/>
          <a:ln>
            <a:noFill/>
          </a:ln>
        </p:spPr>
      </p:sp>
      <p:sp>
        <p:nvSpPr>
          <p:cNvPr id="801" name="Google Shape;801;p85"/>
          <p:cNvSpPr/>
          <p:nvPr/>
        </p:nvSpPr>
        <p:spPr>
          <a:xfrm>
            <a:off x="553500" y="4716487"/>
            <a:ext cx="1657500" cy="174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85"/>
          <p:cNvSpPr/>
          <p:nvPr/>
        </p:nvSpPr>
        <p:spPr>
          <a:xfrm>
            <a:off x="2690175" y="3964738"/>
            <a:ext cx="1657500" cy="174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85"/>
          <p:cNvSpPr/>
          <p:nvPr/>
        </p:nvSpPr>
        <p:spPr>
          <a:xfrm>
            <a:off x="4817325" y="4716530"/>
            <a:ext cx="1657500" cy="174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85"/>
          <p:cNvSpPr/>
          <p:nvPr/>
        </p:nvSpPr>
        <p:spPr>
          <a:xfrm>
            <a:off x="6944475" y="3964884"/>
            <a:ext cx="1657500" cy="174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85"/>
          <p:cNvSpPr txBox="1"/>
          <p:nvPr>
            <p:ph idx="7" type="body"/>
          </p:nvPr>
        </p:nvSpPr>
        <p:spPr>
          <a:xfrm>
            <a:off x="2690263" y="3370825"/>
            <a:ext cx="1657500" cy="479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806" name="Google Shape;806;p85"/>
          <p:cNvSpPr txBox="1"/>
          <p:nvPr>
            <p:ph idx="8" type="subTitle"/>
          </p:nvPr>
        </p:nvSpPr>
        <p:spPr>
          <a:xfrm>
            <a:off x="2690175" y="2903650"/>
            <a:ext cx="1657500" cy="396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9pPr>
          </a:lstStyle>
          <a:p/>
        </p:txBody>
      </p:sp>
      <p:sp>
        <p:nvSpPr>
          <p:cNvPr id="807" name="Google Shape;807;p85"/>
          <p:cNvSpPr txBox="1"/>
          <p:nvPr>
            <p:ph idx="9" type="body"/>
          </p:nvPr>
        </p:nvSpPr>
        <p:spPr>
          <a:xfrm>
            <a:off x="4817225" y="4123300"/>
            <a:ext cx="1657500" cy="479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808" name="Google Shape;808;p85"/>
          <p:cNvSpPr txBox="1"/>
          <p:nvPr>
            <p:ph idx="13" type="subTitle"/>
          </p:nvPr>
        </p:nvSpPr>
        <p:spPr>
          <a:xfrm>
            <a:off x="4817513" y="3656125"/>
            <a:ext cx="1657500" cy="396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9pPr>
          </a:lstStyle>
          <a:p/>
        </p:txBody>
      </p:sp>
      <p:sp>
        <p:nvSpPr>
          <p:cNvPr id="809" name="Google Shape;809;p85"/>
          <p:cNvSpPr txBox="1"/>
          <p:nvPr>
            <p:ph idx="14" type="body"/>
          </p:nvPr>
        </p:nvSpPr>
        <p:spPr>
          <a:xfrm>
            <a:off x="6933788" y="3370825"/>
            <a:ext cx="1657500" cy="479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Clr>
                <a:schemeClr val="lt2"/>
              </a:buClr>
              <a:buSzPts val="1100"/>
              <a:buChar char="●"/>
              <a:defRPr>
                <a:solidFill>
                  <a:schemeClr val="lt2"/>
                </a:solidFill>
              </a:defRPr>
            </a:lvl1pPr>
            <a:lvl2pPr indent="-298450" lvl="1" marL="914400">
              <a:lnSpc>
                <a:spcPct val="115000"/>
              </a:lnSpc>
              <a:spcBef>
                <a:spcPts val="0"/>
              </a:spcBef>
              <a:spcAft>
                <a:spcPts val="0"/>
              </a:spcAft>
              <a:buClr>
                <a:schemeClr val="lt2"/>
              </a:buClr>
              <a:buSzPts val="1100"/>
              <a:buChar char="○"/>
              <a:defRPr>
                <a:solidFill>
                  <a:schemeClr val="lt2"/>
                </a:solidFill>
              </a:defRPr>
            </a:lvl2pPr>
            <a:lvl3pPr indent="-298450" lvl="2" marL="1371600">
              <a:lnSpc>
                <a:spcPct val="115000"/>
              </a:lnSpc>
              <a:spcBef>
                <a:spcPts val="0"/>
              </a:spcBef>
              <a:spcAft>
                <a:spcPts val="0"/>
              </a:spcAft>
              <a:buClr>
                <a:schemeClr val="lt2"/>
              </a:buClr>
              <a:buSzPts val="1100"/>
              <a:buChar char="■"/>
              <a:defRPr>
                <a:solidFill>
                  <a:schemeClr val="lt2"/>
                </a:solidFill>
              </a:defRPr>
            </a:lvl3pPr>
            <a:lvl4pPr indent="-298450" lvl="3" marL="1828800">
              <a:lnSpc>
                <a:spcPct val="115000"/>
              </a:lnSpc>
              <a:spcBef>
                <a:spcPts val="0"/>
              </a:spcBef>
              <a:spcAft>
                <a:spcPts val="0"/>
              </a:spcAft>
              <a:buClr>
                <a:schemeClr val="lt2"/>
              </a:buClr>
              <a:buSzPts val="1100"/>
              <a:buChar char="●"/>
              <a:defRPr>
                <a:solidFill>
                  <a:schemeClr val="lt2"/>
                </a:solidFill>
              </a:defRPr>
            </a:lvl4pPr>
            <a:lvl5pPr indent="-298450" lvl="4" marL="2286000">
              <a:lnSpc>
                <a:spcPct val="115000"/>
              </a:lnSpc>
              <a:spcBef>
                <a:spcPts val="0"/>
              </a:spcBef>
              <a:spcAft>
                <a:spcPts val="0"/>
              </a:spcAft>
              <a:buClr>
                <a:schemeClr val="lt2"/>
              </a:buClr>
              <a:buSzPts val="1100"/>
              <a:buChar char="○"/>
              <a:defRPr>
                <a:solidFill>
                  <a:schemeClr val="lt2"/>
                </a:solidFill>
              </a:defRPr>
            </a:lvl5pPr>
            <a:lvl6pPr indent="-298450" lvl="5" marL="2743200">
              <a:lnSpc>
                <a:spcPct val="115000"/>
              </a:lnSpc>
              <a:spcBef>
                <a:spcPts val="0"/>
              </a:spcBef>
              <a:spcAft>
                <a:spcPts val="0"/>
              </a:spcAft>
              <a:buClr>
                <a:schemeClr val="lt2"/>
              </a:buClr>
              <a:buSzPts val="1100"/>
              <a:buChar char="■"/>
              <a:defRPr>
                <a:solidFill>
                  <a:schemeClr val="lt2"/>
                </a:solidFill>
              </a:defRPr>
            </a:lvl6pPr>
            <a:lvl7pPr indent="-298450" lvl="6" marL="3200400">
              <a:lnSpc>
                <a:spcPct val="115000"/>
              </a:lnSpc>
              <a:spcBef>
                <a:spcPts val="0"/>
              </a:spcBef>
              <a:spcAft>
                <a:spcPts val="0"/>
              </a:spcAft>
              <a:buClr>
                <a:schemeClr val="lt2"/>
              </a:buClr>
              <a:buSzPts val="1100"/>
              <a:buChar char="●"/>
              <a:defRPr>
                <a:solidFill>
                  <a:schemeClr val="lt2"/>
                </a:solidFill>
              </a:defRPr>
            </a:lvl7pPr>
            <a:lvl8pPr indent="-298450" lvl="7" marL="3657600">
              <a:lnSpc>
                <a:spcPct val="115000"/>
              </a:lnSpc>
              <a:spcBef>
                <a:spcPts val="0"/>
              </a:spcBef>
              <a:spcAft>
                <a:spcPts val="0"/>
              </a:spcAft>
              <a:buClr>
                <a:schemeClr val="lt2"/>
              </a:buClr>
              <a:buSzPts val="1100"/>
              <a:buChar char="○"/>
              <a:defRPr>
                <a:solidFill>
                  <a:schemeClr val="lt2"/>
                </a:solidFill>
              </a:defRPr>
            </a:lvl8pPr>
            <a:lvl9pPr indent="-298450" lvl="8" marL="4114800">
              <a:lnSpc>
                <a:spcPct val="115000"/>
              </a:lnSpc>
              <a:spcBef>
                <a:spcPts val="0"/>
              </a:spcBef>
              <a:spcAft>
                <a:spcPts val="0"/>
              </a:spcAft>
              <a:buClr>
                <a:schemeClr val="lt2"/>
              </a:buClr>
              <a:buSzPts val="1100"/>
              <a:buChar char="■"/>
              <a:defRPr>
                <a:solidFill>
                  <a:schemeClr val="lt2"/>
                </a:solidFill>
              </a:defRPr>
            </a:lvl9pPr>
          </a:lstStyle>
          <a:p/>
        </p:txBody>
      </p:sp>
      <p:sp>
        <p:nvSpPr>
          <p:cNvPr id="810" name="Google Shape;810;p85"/>
          <p:cNvSpPr txBox="1"/>
          <p:nvPr>
            <p:ph idx="15" type="subTitle"/>
          </p:nvPr>
        </p:nvSpPr>
        <p:spPr>
          <a:xfrm>
            <a:off x="6944488" y="2903650"/>
            <a:ext cx="1657500" cy="396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400"/>
              <a:buFont typeface="Space Grotesk SemiBold"/>
              <a:buNone/>
              <a:defRPr sz="1400">
                <a:solidFill>
                  <a:schemeClr val="lt1"/>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lt1"/>
              </a:buClr>
              <a:buSzPts val="1400"/>
              <a:buFont typeface="Space Grotesk SemiBold"/>
              <a:buNone/>
              <a:defRPr>
                <a:solidFill>
                  <a:schemeClr val="lt1"/>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eam Members  slide - v2">
  <p:cSld name="CUSTOM_7">
    <p:spTree>
      <p:nvGrpSpPr>
        <p:cNvPr id="811" name="Shape 811"/>
        <p:cNvGrpSpPr/>
        <p:nvPr/>
      </p:nvGrpSpPr>
      <p:grpSpPr>
        <a:xfrm>
          <a:off x="0" y="0"/>
          <a:ext cx="0" cy="0"/>
          <a:chOff x="0" y="0"/>
          <a:chExt cx="0" cy="0"/>
        </a:xfrm>
      </p:grpSpPr>
      <p:sp>
        <p:nvSpPr>
          <p:cNvPr id="812" name="Google Shape;812;p8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813" name="Google Shape;813;p86"/>
          <p:cNvSpPr/>
          <p:nvPr/>
        </p:nvSpPr>
        <p:spPr>
          <a:xfrm>
            <a:off x="561975" y="1377275"/>
            <a:ext cx="95100" cy="2838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86"/>
          <p:cNvSpPr/>
          <p:nvPr>
            <p:ph idx="2" type="pic"/>
          </p:nvPr>
        </p:nvSpPr>
        <p:spPr>
          <a:xfrm>
            <a:off x="657075" y="1377275"/>
            <a:ext cx="1838400" cy="1838400"/>
          </a:xfrm>
          <a:prstGeom prst="rect">
            <a:avLst/>
          </a:prstGeom>
          <a:noFill/>
          <a:ln>
            <a:noFill/>
          </a:ln>
        </p:spPr>
      </p:sp>
      <p:sp>
        <p:nvSpPr>
          <p:cNvPr id="815" name="Google Shape;815;p86"/>
          <p:cNvSpPr/>
          <p:nvPr/>
        </p:nvSpPr>
        <p:spPr>
          <a:xfrm>
            <a:off x="661839" y="3459848"/>
            <a:ext cx="1838400" cy="755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86"/>
          <p:cNvSpPr txBox="1"/>
          <p:nvPr>
            <p:ph idx="1" type="subTitle"/>
          </p:nvPr>
        </p:nvSpPr>
        <p:spPr>
          <a:xfrm>
            <a:off x="695025" y="3283075"/>
            <a:ext cx="1838400" cy="319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817" name="Google Shape;817;p86"/>
          <p:cNvSpPr/>
          <p:nvPr/>
        </p:nvSpPr>
        <p:spPr>
          <a:xfrm>
            <a:off x="2589400" y="1390650"/>
            <a:ext cx="95100" cy="2838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86"/>
          <p:cNvSpPr/>
          <p:nvPr>
            <p:ph idx="3" type="pic"/>
          </p:nvPr>
        </p:nvSpPr>
        <p:spPr>
          <a:xfrm>
            <a:off x="2684500" y="1390650"/>
            <a:ext cx="1838400" cy="1838400"/>
          </a:xfrm>
          <a:prstGeom prst="rect">
            <a:avLst/>
          </a:prstGeom>
          <a:noFill/>
          <a:ln>
            <a:noFill/>
          </a:ln>
        </p:spPr>
      </p:sp>
      <p:sp>
        <p:nvSpPr>
          <p:cNvPr id="819" name="Google Shape;819;p86"/>
          <p:cNvSpPr/>
          <p:nvPr/>
        </p:nvSpPr>
        <p:spPr>
          <a:xfrm>
            <a:off x="2689263" y="3473187"/>
            <a:ext cx="1838400" cy="755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86"/>
          <p:cNvSpPr/>
          <p:nvPr/>
        </p:nvSpPr>
        <p:spPr>
          <a:xfrm>
            <a:off x="4616825" y="1390650"/>
            <a:ext cx="95100" cy="2838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6"/>
          <p:cNvSpPr/>
          <p:nvPr>
            <p:ph idx="4" type="pic"/>
          </p:nvPr>
        </p:nvSpPr>
        <p:spPr>
          <a:xfrm>
            <a:off x="4711925" y="1390650"/>
            <a:ext cx="1838400" cy="1838400"/>
          </a:xfrm>
          <a:prstGeom prst="rect">
            <a:avLst/>
          </a:prstGeom>
          <a:noFill/>
          <a:ln>
            <a:noFill/>
          </a:ln>
        </p:spPr>
      </p:sp>
      <p:sp>
        <p:nvSpPr>
          <p:cNvPr id="822" name="Google Shape;822;p86"/>
          <p:cNvSpPr/>
          <p:nvPr/>
        </p:nvSpPr>
        <p:spPr>
          <a:xfrm>
            <a:off x="4716688" y="3473187"/>
            <a:ext cx="1838400" cy="755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86"/>
          <p:cNvSpPr/>
          <p:nvPr/>
        </p:nvSpPr>
        <p:spPr>
          <a:xfrm>
            <a:off x="6639475" y="1377275"/>
            <a:ext cx="95100" cy="2838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86"/>
          <p:cNvSpPr/>
          <p:nvPr>
            <p:ph idx="5" type="pic"/>
          </p:nvPr>
        </p:nvSpPr>
        <p:spPr>
          <a:xfrm>
            <a:off x="6734575" y="1377275"/>
            <a:ext cx="1838400" cy="1838400"/>
          </a:xfrm>
          <a:prstGeom prst="rect">
            <a:avLst/>
          </a:prstGeom>
          <a:noFill/>
          <a:ln>
            <a:noFill/>
          </a:ln>
        </p:spPr>
      </p:sp>
      <p:sp>
        <p:nvSpPr>
          <p:cNvPr id="825" name="Google Shape;825;p86"/>
          <p:cNvSpPr/>
          <p:nvPr/>
        </p:nvSpPr>
        <p:spPr>
          <a:xfrm>
            <a:off x="6739338" y="3459812"/>
            <a:ext cx="1838400" cy="7554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86"/>
          <p:cNvSpPr txBox="1"/>
          <p:nvPr>
            <p:ph idx="6" type="body"/>
          </p:nvPr>
        </p:nvSpPr>
        <p:spPr>
          <a:xfrm>
            <a:off x="695025" y="3602275"/>
            <a:ext cx="1838400" cy="626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827" name="Google Shape;827;p86"/>
          <p:cNvSpPr txBox="1"/>
          <p:nvPr>
            <p:ph idx="7" type="subTitle"/>
          </p:nvPr>
        </p:nvSpPr>
        <p:spPr>
          <a:xfrm>
            <a:off x="2655925" y="3283075"/>
            <a:ext cx="1838400" cy="319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828" name="Google Shape;828;p86"/>
          <p:cNvSpPr txBox="1"/>
          <p:nvPr>
            <p:ph idx="8" type="body"/>
          </p:nvPr>
        </p:nvSpPr>
        <p:spPr>
          <a:xfrm>
            <a:off x="2655925" y="3602275"/>
            <a:ext cx="1838400" cy="626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829" name="Google Shape;829;p86"/>
          <p:cNvSpPr txBox="1"/>
          <p:nvPr>
            <p:ph idx="9" type="subTitle"/>
          </p:nvPr>
        </p:nvSpPr>
        <p:spPr>
          <a:xfrm>
            <a:off x="4714313" y="3283075"/>
            <a:ext cx="1838400" cy="319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830" name="Google Shape;830;p86"/>
          <p:cNvSpPr txBox="1"/>
          <p:nvPr>
            <p:ph idx="13" type="body"/>
          </p:nvPr>
        </p:nvSpPr>
        <p:spPr>
          <a:xfrm>
            <a:off x="4714313" y="3602275"/>
            <a:ext cx="1838400" cy="626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831" name="Google Shape;831;p86"/>
          <p:cNvSpPr txBox="1"/>
          <p:nvPr>
            <p:ph idx="14" type="subTitle"/>
          </p:nvPr>
        </p:nvSpPr>
        <p:spPr>
          <a:xfrm>
            <a:off x="6744125" y="3283075"/>
            <a:ext cx="1838400" cy="319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832" name="Google Shape;832;p86"/>
          <p:cNvSpPr txBox="1"/>
          <p:nvPr>
            <p:ph idx="15" type="body"/>
          </p:nvPr>
        </p:nvSpPr>
        <p:spPr>
          <a:xfrm>
            <a:off x="6744125" y="3602275"/>
            <a:ext cx="1838400" cy="6264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Tree>
  </p:cSld>
  <p:clrMapOvr>
    <a:masterClrMapping/>
  </p:clrMapOvr>
  <p:extLst>
    <p:ext uri="{DCECCB84-F9BA-43D5-87BE-67443E8EF086}">
      <p15:sldGuideLst>
        <p15:guide id="1" orient="horz" pos="2046">
          <p15:clr>
            <a:srgbClr val="E46962"/>
          </p15:clr>
        </p15:guide>
        <p15:guide id="2" orient="horz" pos="2655">
          <p15:clr>
            <a:srgbClr val="E46962"/>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eam Members  slide - v3">
  <p:cSld name="CUSTOM_8">
    <p:spTree>
      <p:nvGrpSpPr>
        <p:cNvPr id="833" name="Shape 833"/>
        <p:cNvGrpSpPr/>
        <p:nvPr/>
      </p:nvGrpSpPr>
      <p:grpSpPr>
        <a:xfrm>
          <a:off x="0" y="0"/>
          <a:ext cx="0" cy="0"/>
          <a:chOff x="0" y="0"/>
          <a:chExt cx="0" cy="0"/>
        </a:xfrm>
      </p:grpSpPr>
      <p:sp>
        <p:nvSpPr>
          <p:cNvPr id="834" name="Google Shape;834;p87"/>
          <p:cNvSpPr/>
          <p:nvPr/>
        </p:nvSpPr>
        <p:spPr>
          <a:xfrm>
            <a:off x="2057400" y="1381125"/>
            <a:ext cx="2390700" cy="1467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8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836" name="Google Shape;836;p87"/>
          <p:cNvSpPr/>
          <p:nvPr>
            <p:ph idx="2" type="pic"/>
          </p:nvPr>
        </p:nvSpPr>
        <p:spPr>
          <a:xfrm>
            <a:off x="942975" y="1390650"/>
            <a:ext cx="1467000" cy="1467000"/>
          </a:xfrm>
          <a:prstGeom prst="roundRect">
            <a:avLst>
              <a:gd fmla="val 16667" name="adj"/>
            </a:avLst>
          </a:prstGeom>
          <a:noFill/>
          <a:ln>
            <a:noFill/>
          </a:ln>
        </p:spPr>
      </p:sp>
      <p:sp>
        <p:nvSpPr>
          <p:cNvPr id="837" name="Google Shape;837;p87"/>
          <p:cNvSpPr/>
          <p:nvPr/>
        </p:nvSpPr>
        <p:spPr>
          <a:xfrm flipH="1">
            <a:off x="4353000" y="1381125"/>
            <a:ext cx="95100" cy="1467000"/>
          </a:xfrm>
          <a:prstGeom prst="snip1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87"/>
          <p:cNvSpPr/>
          <p:nvPr/>
        </p:nvSpPr>
        <p:spPr>
          <a:xfrm>
            <a:off x="2057400" y="3107650"/>
            <a:ext cx="2390700" cy="1467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87"/>
          <p:cNvSpPr/>
          <p:nvPr>
            <p:ph idx="3" type="pic"/>
          </p:nvPr>
        </p:nvSpPr>
        <p:spPr>
          <a:xfrm>
            <a:off x="942975" y="3117175"/>
            <a:ext cx="1467000" cy="1467000"/>
          </a:xfrm>
          <a:prstGeom prst="roundRect">
            <a:avLst>
              <a:gd fmla="val 16667" name="adj"/>
            </a:avLst>
          </a:prstGeom>
          <a:noFill/>
          <a:ln>
            <a:noFill/>
          </a:ln>
        </p:spPr>
      </p:sp>
      <p:sp>
        <p:nvSpPr>
          <p:cNvPr id="840" name="Google Shape;840;p87"/>
          <p:cNvSpPr/>
          <p:nvPr/>
        </p:nvSpPr>
        <p:spPr>
          <a:xfrm flipH="1">
            <a:off x="4353000" y="3107650"/>
            <a:ext cx="95100" cy="1467000"/>
          </a:xfrm>
          <a:prstGeom prst="snip1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87"/>
          <p:cNvSpPr/>
          <p:nvPr/>
        </p:nvSpPr>
        <p:spPr>
          <a:xfrm>
            <a:off x="5812950" y="1376363"/>
            <a:ext cx="2390700" cy="1467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87"/>
          <p:cNvSpPr/>
          <p:nvPr>
            <p:ph idx="4" type="pic"/>
          </p:nvPr>
        </p:nvSpPr>
        <p:spPr>
          <a:xfrm>
            <a:off x="4698525" y="1385888"/>
            <a:ext cx="1467000" cy="1467000"/>
          </a:xfrm>
          <a:prstGeom prst="roundRect">
            <a:avLst>
              <a:gd fmla="val 16667" name="adj"/>
            </a:avLst>
          </a:prstGeom>
          <a:noFill/>
          <a:ln>
            <a:noFill/>
          </a:ln>
        </p:spPr>
      </p:sp>
      <p:sp>
        <p:nvSpPr>
          <p:cNvPr id="843" name="Google Shape;843;p87"/>
          <p:cNvSpPr/>
          <p:nvPr/>
        </p:nvSpPr>
        <p:spPr>
          <a:xfrm flipH="1">
            <a:off x="8108550" y="1376363"/>
            <a:ext cx="95100" cy="1467000"/>
          </a:xfrm>
          <a:prstGeom prst="snip1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87"/>
          <p:cNvSpPr/>
          <p:nvPr/>
        </p:nvSpPr>
        <p:spPr>
          <a:xfrm>
            <a:off x="5812950" y="3102888"/>
            <a:ext cx="2390700" cy="1467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87"/>
          <p:cNvSpPr/>
          <p:nvPr>
            <p:ph idx="5" type="pic"/>
          </p:nvPr>
        </p:nvSpPr>
        <p:spPr>
          <a:xfrm>
            <a:off x="4698525" y="3112413"/>
            <a:ext cx="1467000" cy="1467000"/>
          </a:xfrm>
          <a:prstGeom prst="roundRect">
            <a:avLst>
              <a:gd fmla="val 16667" name="adj"/>
            </a:avLst>
          </a:prstGeom>
          <a:noFill/>
          <a:ln>
            <a:noFill/>
          </a:ln>
        </p:spPr>
      </p:sp>
      <p:sp>
        <p:nvSpPr>
          <p:cNvPr id="846" name="Google Shape;846;p87"/>
          <p:cNvSpPr/>
          <p:nvPr/>
        </p:nvSpPr>
        <p:spPr>
          <a:xfrm flipH="1">
            <a:off x="8108550" y="3102888"/>
            <a:ext cx="95100" cy="1467000"/>
          </a:xfrm>
          <a:prstGeom prst="snip1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87"/>
          <p:cNvSpPr txBox="1"/>
          <p:nvPr>
            <p:ph idx="1" type="subTitle"/>
          </p:nvPr>
        </p:nvSpPr>
        <p:spPr>
          <a:xfrm>
            <a:off x="2500250" y="1718550"/>
            <a:ext cx="1762500" cy="3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848" name="Google Shape;848;p87"/>
          <p:cNvSpPr txBox="1"/>
          <p:nvPr>
            <p:ph idx="6" type="subTitle"/>
          </p:nvPr>
        </p:nvSpPr>
        <p:spPr>
          <a:xfrm>
            <a:off x="6255788" y="1718550"/>
            <a:ext cx="1762500" cy="3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849" name="Google Shape;849;p87"/>
          <p:cNvSpPr txBox="1"/>
          <p:nvPr>
            <p:ph idx="7" type="subTitle"/>
          </p:nvPr>
        </p:nvSpPr>
        <p:spPr>
          <a:xfrm>
            <a:off x="2500238" y="3416988"/>
            <a:ext cx="1762500" cy="3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850" name="Google Shape;850;p87"/>
          <p:cNvSpPr txBox="1"/>
          <p:nvPr>
            <p:ph idx="8" type="subTitle"/>
          </p:nvPr>
        </p:nvSpPr>
        <p:spPr>
          <a:xfrm>
            <a:off x="6255775" y="3416988"/>
            <a:ext cx="1762500" cy="36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851" name="Google Shape;851;p87"/>
          <p:cNvSpPr txBox="1"/>
          <p:nvPr>
            <p:ph idx="9" type="body"/>
          </p:nvPr>
        </p:nvSpPr>
        <p:spPr>
          <a:xfrm>
            <a:off x="2500238" y="2081974"/>
            <a:ext cx="1762500" cy="5727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852" name="Google Shape;852;p87"/>
          <p:cNvSpPr txBox="1"/>
          <p:nvPr>
            <p:ph idx="13" type="body"/>
          </p:nvPr>
        </p:nvSpPr>
        <p:spPr>
          <a:xfrm>
            <a:off x="6255775" y="2081974"/>
            <a:ext cx="1762500" cy="5727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853" name="Google Shape;853;p87"/>
          <p:cNvSpPr txBox="1"/>
          <p:nvPr>
            <p:ph idx="14" type="body"/>
          </p:nvPr>
        </p:nvSpPr>
        <p:spPr>
          <a:xfrm>
            <a:off x="2500238" y="3780411"/>
            <a:ext cx="1762500" cy="5727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854" name="Google Shape;854;p87"/>
          <p:cNvSpPr txBox="1"/>
          <p:nvPr>
            <p:ph idx="15" type="body"/>
          </p:nvPr>
        </p:nvSpPr>
        <p:spPr>
          <a:xfrm>
            <a:off x="6255775" y="3780411"/>
            <a:ext cx="1762500" cy="572700"/>
          </a:xfrm>
          <a:prstGeom prst="rect">
            <a:avLst/>
          </a:prstGeom>
        </p:spPr>
        <p:txBody>
          <a:bodyPr anchorCtr="0" anchor="ctr" bIns="91425" lIns="91425" spcFirstLastPara="1" rIns="91425" wrap="square" tIns="91425">
            <a:no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Agenda slide - v1">
  <p:cSld name="CUSTOM_9">
    <p:spTree>
      <p:nvGrpSpPr>
        <p:cNvPr id="855" name="Shape 855"/>
        <p:cNvGrpSpPr/>
        <p:nvPr/>
      </p:nvGrpSpPr>
      <p:grpSpPr>
        <a:xfrm>
          <a:off x="0" y="0"/>
          <a:ext cx="0" cy="0"/>
          <a:chOff x="0" y="0"/>
          <a:chExt cx="0" cy="0"/>
        </a:xfrm>
      </p:grpSpPr>
      <p:sp>
        <p:nvSpPr>
          <p:cNvPr id="856" name="Google Shape;856;p88"/>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857" name="Google Shape;857;p88"/>
          <p:cNvSpPr/>
          <p:nvPr/>
        </p:nvSpPr>
        <p:spPr>
          <a:xfrm>
            <a:off x="1343300" y="1277854"/>
            <a:ext cx="1161000" cy="1161000"/>
          </a:xfrm>
          <a:prstGeom prst="ellipse">
            <a:avLst/>
          </a:prstGeom>
          <a:solidFill>
            <a:schemeClr val="l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58" name="Google Shape;858;p88"/>
          <p:cNvSpPr txBox="1"/>
          <p:nvPr>
            <p:ph idx="1" type="subTitle"/>
          </p:nvPr>
        </p:nvSpPr>
        <p:spPr>
          <a:xfrm>
            <a:off x="516200" y="2788000"/>
            <a:ext cx="2815200" cy="373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859" name="Google Shape;859;p88"/>
          <p:cNvSpPr/>
          <p:nvPr/>
        </p:nvSpPr>
        <p:spPr>
          <a:xfrm>
            <a:off x="4095050" y="1277854"/>
            <a:ext cx="1161000" cy="1161000"/>
          </a:xfrm>
          <a:prstGeom prst="ellipse">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88"/>
          <p:cNvSpPr/>
          <p:nvPr/>
        </p:nvSpPr>
        <p:spPr>
          <a:xfrm>
            <a:off x="6715650" y="1277854"/>
            <a:ext cx="1161000" cy="1161000"/>
          </a:xfrm>
          <a:prstGeom prst="ellipse">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88"/>
          <p:cNvSpPr txBox="1"/>
          <p:nvPr>
            <p:ph idx="2" type="subTitle"/>
          </p:nvPr>
        </p:nvSpPr>
        <p:spPr>
          <a:xfrm>
            <a:off x="3392125" y="2788000"/>
            <a:ext cx="2567700" cy="373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862" name="Google Shape;862;p88"/>
          <p:cNvSpPr txBox="1"/>
          <p:nvPr>
            <p:ph idx="3" type="subTitle"/>
          </p:nvPr>
        </p:nvSpPr>
        <p:spPr>
          <a:xfrm>
            <a:off x="6012225" y="2788000"/>
            <a:ext cx="2567700" cy="373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4"/>
              </a:buClr>
              <a:buSzPts val="1400"/>
              <a:buFont typeface="Space Grotesk SemiBold"/>
              <a:buNone/>
              <a:defRPr>
                <a:solidFill>
                  <a:schemeClr val="accent4"/>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863" name="Google Shape;863;p88"/>
          <p:cNvSpPr txBox="1"/>
          <p:nvPr/>
        </p:nvSpPr>
        <p:spPr>
          <a:xfrm>
            <a:off x="1710750" y="1641596"/>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1</a:t>
            </a:r>
            <a:endParaRPr b="1" sz="3600">
              <a:solidFill>
                <a:schemeClr val="accent5"/>
              </a:solidFill>
              <a:latin typeface="Space Grotesk"/>
              <a:ea typeface="Space Grotesk"/>
              <a:cs typeface="Space Grotesk"/>
              <a:sym typeface="Space Grotesk"/>
            </a:endParaRPr>
          </a:p>
        </p:txBody>
      </p:sp>
      <p:sp>
        <p:nvSpPr>
          <p:cNvPr id="864" name="Google Shape;864;p88"/>
          <p:cNvSpPr txBox="1"/>
          <p:nvPr/>
        </p:nvSpPr>
        <p:spPr>
          <a:xfrm>
            <a:off x="4421850" y="1641604"/>
            <a:ext cx="4671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1"/>
                </a:solidFill>
                <a:latin typeface="Space Grotesk"/>
                <a:ea typeface="Space Grotesk"/>
                <a:cs typeface="Space Grotesk"/>
                <a:sym typeface="Space Grotesk"/>
              </a:rPr>
              <a:t>2</a:t>
            </a:r>
            <a:endParaRPr b="1" sz="3600">
              <a:solidFill>
                <a:schemeClr val="accent1"/>
              </a:solidFill>
              <a:latin typeface="Space Grotesk"/>
              <a:ea typeface="Space Grotesk"/>
              <a:cs typeface="Space Grotesk"/>
              <a:sym typeface="Space Grotesk"/>
            </a:endParaRPr>
          </a:p>
        </p:txBody>
      </p:sp>
      <p:sp>
        <p:nvSpPr>
          <p:cNvPr id="865" name="Google Shape;865;p88"/>
          <p:cNvSpPr txBox="1"/>
          <p:nvPr/>
        </p:nvSpPr>
        <p:spPr>
          <a:xfrm>
            <a:off x="7042150" y="1641604"/>
            <a:ext cx="4671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4"/>
                </a:solidFill>
                <a:latin typeface="Space Grotesk"/>
                <a:ea typeface="Space Grotesk"/>
                <a:cs typeface="Space Grotesk"/>
                <a:sym typeface="Space Grotesk"/>
              </a:rPr>
              <a:t>3</a:t>
            </a:r>
            <a:endParaRPr b="1" sz="3600">
              <a:solidFill>
                <a:schemeClr val="accent4"/>
              </a:solidFill>
              <a:latin typeface="Space Grotesk"/>
              <a:ea typeface="Space Grotesk"/>
              <a:cs typeface="Space Grotesk"/>
              <a:sym typeface="Space Grotesk"/>
            </a:endParaRPr>
          </a:p>
        </p:txBody>
      </p:sp>
      <p:sp>
        <p:nvSpPr>
          <p:cNvPr id="866" name="Google Shape;866;p88"/>
          <p:cNvSpPr txBox="1"/>
          <p:nvPr>
            <p:ph idx="4" type="body"/>
          </p:nvPr>
        </p:nvSpPr>
        <p:spPr>
          <a:xfrm>
            <a:off x="562000" y="3260958"/>
            <a:ext cx="2723400" cy="7560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867" name="Google Shape;867;p88"/>
          <p:cNvSpPr txBox="1"/>
          <p:nvPr>
            <p:ph idx="5" type="body"/>
          </p:nvPr>
        </p:nvSpPr>
        <p:spPr>
          <a:xfrm>
            <a:off x="3313850" y="3260958"/>
            <a:ext cx="2723400" cy="7560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868" name="Google Shape;868;p88"/>
          <p:cNvSpPr txBox="1"/>
          <p:nvPr>
            <p:ph idx="6" type="body"/>
          </p:nvPr>
        </p:nvSpPr>
        <p:spPr>
          <a:xfrm>
            <a:off x="6012300" y="3260958"/>
            <a:ext cx="2567700" cy="7560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Agenda slide - v2">
  <p:cSld name="CUSTOM_10">
    <p:spTree>
      <p:nvGrpSpPr>
        <p:cNvPr id="869" name="Shape 869"/>
        <p:cNvGrpSpPr/>
        <p:nvPr/>
      </p:nvGrpSpPr>
      <p:grpSpPr>
        <a:xfrm>
          <a:off x="0" y="0"/>
          <a:ext cx="0" cy="0"/>
          <a:chOff x="0" y="0"/>
          <a:chExt cx="0" cy="0"/>
        </a:xfrm>
      </p:grpSpPr>
      <p:cxnSp>
        <p:nvCxnSpPr>
          <p:cNvPr id="870" name="Google Shape;870;p89"/>
          <p:cNvCxnSpPr/>
          <p:nvPr/>
        </p:nvCxnSpPr>
        <p:spPr>
          <a:xfrm>
            <a:off x="876150" y="1898000"/>
            <a:ext cx="5100" cy="2309100"/>
          </a:xfrm>
          <a:prstGeom prst="straightConnector1">
            <a:avLst/>
          </a:prstGeom>
          <a:noFill/>
          <a:ln cap="flat" cmpd="sng" w="19050">
            <a:solidFill>
              <a:schemeClr val="lt2"/>
            </a:solidFill>
            <a:prstDash val="dash"/>
            <a:round/>
            <a:headEnd len="med" w="med" type="none"/>
            <a:tailEnd len="med" w="med" type="none"/>
          </a:ln>
        </p:spPr>
      </p:cxnSp>
      <p:sp>
        <p:nvSpPr>
          <p:cNvPr id="871" name="Google Shape;871;p89"/>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872" name="Google Shape;872;p89"/>
          <p:cNvSpPr/>
          <p:nvPr/>
        </p:nvSpPr>
        <p:spPr>
          <a:xfrm>
            <a:off x="566250" y="1323245"/>
            <a:ext cx="624300" cy="6243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3" name="Google Shape;873;p89"/>
          <p:cNvSpPr txBox="1"/>
          <p:nvPr>
            <p:ph idx="1" type="subTitle"/>
          </p:nvPr>
        </p:nvSpPr>
        <p:spPr>
          <a:xfrm>
            <a:off x="1491600" y="1377275"/>
            <a:ext cx="6157200" cy="2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874" name="Google Shape;874;p89"/>
          <p:cNvSpPr txBox="1"/>
          <p:nvPr>
            <p:ph idx="2" type="subTitle"/>
          </p:nvPr>
        </p:nvSpPr>
        <p:spPr>
          <a:xfrm>
            <a:off x="1491600" y="3710900"/>
            <a:ext cx="6157200" cy="2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875" name="Google Shape;875;p89"/>
          <p:cNvSpPr txBox="1"/>
          <p:nvPr>
            <p:ph idx="3" type="body"/>
          </p:nvPr>
        </p:nvSpPr>
        <p:spPr>
          <a:xfrm>
            <a:off x="1491600" y="3969025"/>
            <a:ext cx="6157200" cy="62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876" name="Google Shape;876;p89"/>
          <p:cNvSpPr txBox="1"/>
          <p:nvPr>
            <p:ph idx="4" type="subTitle"/>
          </p:nvPr>
        </p:nvSpPr>
        <p:spPr>
          <a:xfrm>
            <a:off x="1491600" y="2534575"/>
            <a:ext cx="6157200" cy="2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877" name="Google Shape;877;p89"/>
          <p:cNvSpPr txBox="1"/>
          <p:nvPr>
            <p:ph idx="5" type="body"/>
          </p:nvPr>
        </p:nvSpPr>
        <p:spPr>
          <a:xfrm>
            <a:off x="1491600" y="2802225"/>
            <a:ext cx="6157200" cy="62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878" name="Google Shape;878;p89"/>
          <p:cNvSpPr txBox="1"/>
          <p:nvPr>
            <p:ph idx="6" type="body"/>
          </p:nvPr>
        </p:nvSpPr>
        <p:spPr>
          <a:xfrm>
            <a:off x="1491600" y="1635400"/>
            <a:ext cx="6157200" cy="62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879" name="Google Shape;879;p89"/>
          <p:cNvSpPr/>
          <p:nvPr/>
        </p:nvSpPr>
        <p:spPr>
          <a:xfrm>
            <a:off x="566400" y="2495120"/>
            <a:ext cx="624300" cy="624300"/>
          </a:xfrm>
          <a:prstGeom prst="ellipse">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0" name="Google Shape;880;p89"/>
          <p:cNvSpPr/>
          <p:nvPr/>
        </p:nvSpPr>
        <p:spPr>
          <a:xfrm>
            <a:off x="566250" y="3666995"/>
            <a:ext cx="624300" cy="6243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1" name="Google Shape;881;p89"/>
          <p:cNvSpPr txBox="1"/>
          <p:nvPr/>
        </p:nvSpPr>
        <p:spPr>
          <a:xfrm>
            <a:off x="703788" y="1418641"/>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2800">
                <a:solidFill>
                  <a:schemeClr val="lt1"/>
                </a:solidFill>
                <a:latin typeface="Space Grotesk"/>
                <a:ea typeface="Space Grotesk"/>
                <a:cs typeface="Space Grotesk"/>
                <a:sym typeface="Space Grotesk"/>
              </a:rPr>
              <a:t>1</a:t>
            </a:r>
            <a:endParaRPr b="1" sz="2800">
              <a:solidFill>
                <a:schemeClr val="lt1"/>
              </a:solidFill>
              <a:latin typeface="Space Grotesk"/>
              <a:ea typeface="Space Grotesk"/>
              <a:cs typeface="Space Grotesk"/>
              <a:sym typeface="Space Grotesk"/>
            </a:endParaRPr>
          </a:p>
        </p:txBody>
      </p:sp>
      <p:sp>
        <p:nvSpPr>
          <p:cNvPr id="882" name="Google Shape;882;p89"/>
          <p:cNvSpPr txBox="1"/>
          <p:nvPr/>
        </p:nvSpPr>
        <p:spPr>
          <a:xfrm>
            <a:off x="665388" y="2590516"/>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2800">
                <a:solidFill>
                  <a:schemeClr val="lt1"/>
                </a:solidFill>
                <a:latin typeface="Space Grotesk"/>
                <a:ea typeface="Space Grotesk"/>
                <a:cs typeface="Space Grotesk"/>
                <a:sym typeface="Space Grotesk"/>
              </a:rPr>
              <a:t>2</a:t>
            </a:r>
            <a:endParaRPr b="1" sz="2800">
              <a:solidFill>
                <a:schemeClr val="lt1"/>
              </a:solidFill>
              <a:latin typeface="Space Grotesk"/>
              <a:ea typeface="Space Grotesk"/>
              <a:cs typeface="Space Grotesk"/>
              <a:sym typeface="Space Grotesk"/>
            </a:endParaRPr>
          </a:p>
        </p:txBody>
      </p:sp>
      <p:sp>
        <p:nvSpPr>
          <p:cNvPr id="883" name="Google Shape;883;p89"/>
          <p:cNvSpPr txBox="1"/>
          <p:nvPr/>
        </p:nvSpPr>
        <p:spPr>
          <a:xfrm>
            <a:off x="665688" y="3766841"/>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2800">
                <a:solidFill>
                  <a:schemeClr val="lt1"/>
                </a:solidFill>
                <a:latin typeface="Space Grotesk"/>
                <a:ea typeface="Space Grotesk"/>
                <a:cs typeface="Space Grotesk"/>
                <a:sym typeface="Space Grotesk"/>
              </a:rPr>
              <a:t>3</a:t>
            </a:r>
            <a:endParaRPr b="1" sz="2800">
              <a:solidFill>
                <a:schemeClr val="lt1"/>
              </a:solidFill>
              <a:latin typeface="Space Grotesk"/>
              <a:ea typeface="Space Grotesk"/>
              <a:cs typeface="Space Grotesk"/>
              <a:sym typeface="Space Grotesk"/>
            </a:endParaRPr>
          </a:p>
        </p:txBody>
      </p:sp>
    </p:spTree>
  </p:cSld>
  <p:clrMapOvr>
    <a:masterClrMapping/>
  </p:clrMapOvr>
  <p:extLst>
    <p:ext uri="{DCECCB84-F9BA-43D5-87BE-67443E8EF086}">
      <p15:sldGuideLst>
        <p15:guide id="1" pos="4818">
          <p15:clr>
            <a:srgbClr val="E46962"/>
          </p15:clr>
        </p15:guide>
        <p15:guide id="2" orient="horz" pos="1030">
          <p15:clr>
            <a:srgbClr val="E46962"/>
          </p15:clr>
        </p15:guide>
        <p15:guide id="3" orient="horz" pos="1768">
          <p15:clr>
            <a:srgbClr val="E46962"/>
          </p15:clr>
        </p15:guide>
        <p15:guide id="4" orient="horz" pos="2509">
          <p15:clr>
            <a:srgbClr val="E46962"/>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Agenda slide - v3 - old">
  <p:cSld name="CUSTOM_11">
    <p:spTree>
      <p:nvGrpSpPr>
        <p:cNvPr id="884" name="Shape 884"/>
        <p:cNvGrpSpPr/>
        <p:nvPr/>
      </p:nvGrpSpPr>
      <p:grpSpPr>
        <a:xfrm>
          <a:off x="0" y="0"/>
          <a:ext cx="0" cy="0"/>
          <a:chOff x="0" y="0"/>
          <a:chExt cx="0" cy="0"/>
        </a:xfrm>
      </p:grpSpPr>
      <p:sp>
        <p:nvSpPr>
          <p:cNvPr id="885" name="Google Shape;885;p90"/>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886" name="Google Shape;886;p90"/>
          <p:cNvSpPr txBox="1"/>
          <p:nvPr>
            <p:ph idx="1" type="subTitle"/>
          </p:nvPr>
        </p:nvSpPr>
        <p:spPr>
          <a:xfrm>
            <a:off x="648408" y="1947466"/>
            <a:ext cx="1528500" cy="3816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rgbClr val="3EABCA"/>
              </a:buClr>
              <a:buSzPts val="1400"/>
              <a:buFont typeface="Space Grotesk SemiBold"/>
              <a:buNone/>
              <a:defRPr>
                <a:solidFill>
                  <a:srgbClr val="3EABCA"/>
                </a:solidFill>
                <a:latin typeface="Space Grotesk SemiBold"/>
                <a:ea typeface="Space Grotesk SemiBold"/>
                <a:cs typeface="Space Grotesk SemiBold"/>
                <a:sym typeface="Space Grotesk SemiBold"/>
              </a:defRPr>
            </a:lvl9pPr>
          </a:lstStyle>
          <a:p/>
        </p:txBody>
      </p:sp>
      <p:sp>
        <p:nvSpPr>
          <p:cNvPr id="887" name="Google Shape;887;p90"/>
          <p:cNvSpPr txBox="1"/>
          <p:nvPr>
            <p:ph idx="2" type="body"/>
          </p:nvPr>
        </p:nvSpPr>
        <p:spPr>
          <a:xfrm>
            <a:off x="566255" y="2383356"/>
            <a:ext cx="1643400" cy="7590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888" name="Google Shape;888;p90"/>
          <p:cNvSpPr txBox="1"/>
          <p:nvPr>
            <p:ph idx="3" type="subTitle"/>
          </p:nvPr>
        </p:nvSpPr>
        <p:spPr>
          <a:xfrm>
            <a:off x="3476909" y="1947466"/>
            <a:ext cx="1528500" cy="3816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9pPr>
          </a:lstStyle>
          <a:p/>
        </p:txBody>
      </p:sp>
      <p:sp>
        <p:nvSpPr>
          <p:cNvPr id="889" name="Google Shape;889;p90"/>
          <p:cNvSpPr txBox="1"/>
          <p:nvPr>
            <p:ph idx="4" type="body"/>
          </p:nvPr>
        </p:nvSpPr>
        <p:spPr>
          <a:xfrm>
            <a:off x="3419456" y="2383356"/>
            <a:ext cx="1643400" cy="7590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890" name="Google Shape;890;p90"/>
          <p:cNvSpPr txBox="1"/>
          <p:nvPr>
            <p:ph idx="5" type="subTitle"/>
          </p:nvPr>
        </p:nvSpPr>
        <p:spPr>
          <a:xfrm>
            <a:off x="6305410" y="1947466"/>
            <a:ext cx="1528500" cy="3816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9pPr>
          </a:lstStyle>
          <a:p/>
        </p:txBody>
      </p:sp>
      <p:sp>
        <p:nvSpPr>
          <p:cNvPr id="891" name="Google Shape;891;p90"/>
          <p:cNvSpPr txBox="1"/>
          <p:nvPr>
            <p:ph idx="6" type="body"/>
          </p:nvPr>
        </p:nvSpPr>
        <p:spPr>
          <a:xfrm>
            <a:off x="6247957" y="2383356"/>
            <a:ext cx="1643400" cy="7590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Tree>
  </p:cSld>
  <p:clrMapOvr>
    <a:masterClrMapping/>
  </p:clrMapOvr>
  <p:extLst>
    <p:ext uri="{DCECCB84-F9BA-43D5-87BE-67443E8EF086}">
      <p15:sldGuideLst>
        <p15:guide id="1" orient="horz" pos="1467">
          <p15:clr>
            <a:srgbClr val="E46962"/>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Agenda slide - v3">
  <p:cSld name="CUSTOM_18_1">
    <p:spTree>
      <p:nvGrpSpPr>
        <p:cNvPr id="892" name="Shape 892"/>
        <p:cNvGrpSpPr/>
        <p:nvPr/>
      </p:nvGrpSpPr>
      <p:grpSpPr>
        <a:xfrm>
          <a:off x="0" y="0"/>
          <a:ext cx="0" cy="0"/>
          <a:chOff x="0" y="0"/>
          <a:chExt cx="0" cy="0"/>
        </a:xfrm>
      </p:grpSpPr>
      <p:sp>
        <p:nvSpPr>
          <p:cNvPr id="893" name="Google Shape;893;p91"/>
          <p:cNvSpPr txBox="1"/>
          <p:nvPr>
            <p:ph type="title"/>
          </p:nvPr>
        </p:nvSpPr>
        <p:spPr>
          <a:xfrm>
            <a:off x="287725" y="369925"/>
            <a:ext cx="8564700" cy="502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894" name="Google Shape;894;p91"/>
          <p:cNvSpPr txBox="1"/>
          <p:nvPr>
            <p:ph idx="1" type="subTitle"/>
          </p:nvPr>
        </p:nvSpPr>
        <p:spPr>
          <a:xfrm>
            <a:off x="292896" y="1330700"/>
            <a:ext cx="2573400" cy="560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1"/>
              </a:buClr>
              <a:buSzPts val="1400"/>
              <a:buNone/>
              <a:defRPr b="1">
                <a:solidFill>
                  <a:schemeClr val="accent1"/>
                </a:solidFill>
              </a:defRPr>
            </a:lvl1pPr>
            <a:lvl2pPr lvl="1">
              <a:lnSpc>
                <a:spcPct val="100000"/>
              </a:lnSpc>
              <a:spcBef>
                <a:spcPts val="0"/>
              </a:spcBef>
              <a:spcAft>
                <a:spcPts val="0"/>
              </a:spcAft>
              <a:buClr>
                <a:schemeClr val="accent1"/>
              </a:buClr>
              <a:buSzPts val="1400"/>
              <a:buNone/>
              <a:defRPr b="1">
                <a:solidFill>
                  <a:schemeClr val="accent1"/>
                </a:solidFill>
              </a:defRPr>
            </a:lvl2pPr>
            <a:lvl3pPr lvl="2">
              <a:lnSpc>
                <a:spcPct val="100000"/>
              </a:lnSpc>
              <a:spcBef>
                <a:spcPts val="0"/>
              </a:spcBef>
              <a:spcAft>
                <a:spcPts val="0"/>
              </a:spcAft>
              <a:buClr>
                <a:schemeClr val="accent1"/>
              </a:buClr>
              <a:buSzPts val="1400"/>
              <a:buNone/>
              <a:defRPr b="1">
                <a:solidFill>
                  <a:schemeClr val="accent1"/>
                </a:solidFill>
              </a:defRPr>
            </a:lvl3pPr>
            <a:lvl4pPr lvl="3">
              <a:lnSpc>
                <a:spcPct val="100000"/>
              </a:lnSpc>
              <a:spcBef>
                <a:spcPts val="0"/>
              </a:spcBef>
              <a:spcAft>
                <a:spcPts val="0"/>
              </a:spcAft>
              <a:buClr>
                <a:schemeClr val="accent1"/>
              </a:buClr>
              <a:buSzPts val="1400"/>
              <a:buNone/>
              <a:defRPr b="1">
                <a:solidFill>
                  <a:schemeClr val="accent1"/>
                </a:solidFill>
              </a:defRPr>
            </a:lvl4pPr>
            <a:lvl5pPr lvl="4">
              <a:lnSpc>
                <a:spcPct val="100000"/>
              </a:lnSpc>
              <a:spcBef>
                <a:spcPts val="0"/>
              </a:spcBef>
              <a:spcAft>
                <a:spcPts val="0"/>
              </a:spcAft>
              <a:buClr>
                <a:schemeClr val="accent1"/>
              </a:buClr>
              <a:buSzPts val="1400"/>
              <a:buNone/>
              <a:defRPr b="1">
                <a:solidFill>
                  <a:schemeClr val="accent1"/>
                </a:solidFill>
              </a:defRPr>
            </a:lvl5pPr>
            <a:lvl6pPr lvl="5">
              <a:lnSpc>
                <a:spcPct val="100000"/>
              </a:lnSpc>
              <a:spcBef>
                <a:spcPts val="0"/>
              </a:spcBef>
              <a:spcAft>
                <a:spcPts val="0"/>
              </a:spcAft>
              <a:buClr>
                <a:schemeClr val="accent1"/>
              </a:buClr>
              <a:buSzPts val="1400"/>
              <a:buNone/>
              <a:defRPr b="1">
                <a:solidFill>
                  <a:schemeClr val="accent1"/>
                </a:solidFill>
              </a:defRPr>
            </a:lvl6pPr>
            <a:lvl7pPr lvl="6">
              <a:lnSpc>
                <a:spcPct val="100000"/>
              </a:lnSpc>
              <a:spcBef>
                <a:spcPts val="0"/>
              </a:spcBef>
              <a:spcAft>
                <a:spcPts val="0"/>
              </a:spcAft>
              <a:buClr>
                <a:schemeClr val="accent1"/>
              </a:buClr>
              <a:buSzPts val="1400"/>
              <a:buNone/>
              <a:defRPr b="1">
                <a:solidFill>
                  <a:schemeClr val="accent1"/>
                </a:solidFill>
              </a:defRPr>
            </a:lvl7pPr>
            <a:lvl8pPr lvl="7">
              <a:lnSpc>
                <a:spcPct val="100000"/>
              </a:lnSpc>
              <a:spcBef>
                <a:spcPts val="0"/>
              </a:spcBef>
              <a:spcAft>
                <a:spcPts val="0"/>
              </a:spcAft>
              <a:buClr>
                <a:schemeClr val="accent1"/>
              </a:buClr>
              <a:buSzPts val="1400"/>
              <a:buNone/>
              <a:defRPr b="1">
                <a:solidFill>
                  <a:schemeClr val="accent1"/>
                </a:solidFill>
              </a:defRPr>
            </a:lvl8pPr>
            <a:lvl9pPr lvl="8">
              <a:lnSpc>
                <a:spcPct val="100000"/>
              </a:lnSpc>
              <a:spcBef>
                <a:spcPts val="0"/>
              </a:spcBef>
              <a:spcAft>
                <a:spcPts val="0"/>
              </a:spcAft>
              <a:buClr>
                <a:schemeClr val="accent1"/>
              </a:buClr>
              <a:buSzPts val="1400"/>
              <a:buNone/>
              <a:defRPr b="1">
                <a:solidFill>
                  <a:schemeClr val="accent1"/>
                </a:solidFill>
              </a:defRPr>
            </a:lvl9pPr>
          </a:lstStyle>
          <a:p/>
        </p:txBody>
      </p:sp>
      <p:sp>
        <p:nvSpPr>
          <p:cNvPr id="895" name="Google Shape;895;p91"/>
          <p:cNvSpPr txBox="1"/>
          <p:nvPr>
            <p:ph idx="2" type="body"/>
          </p:nvPr>
        </p:nvSpPr>
        <p:spPr>
          <a:xfrm>
            <a:off x="3743288" y="1330700"/>
            <a:ext cx="5112600" cy="9804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896" name="Google Shape;896;p91"/>
          <p:cNvSpPr txBox="1"/>
          <p:nvPr>
            <p:ph idx="3" type="subTitle"/>
          </p:nvPr>
        </p:nvSpPr>
        <p:spPr>
          <a:xfrm>
            <a:off x="306522" y="3879625"/>
            <a:ext cx="2573400" cy="560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b="1">
                <a:solidFill>
                  <a:schemeClr val="accent3"/>
                </a:solidFill>
              </a:defRPr>
            </a:lvl1pPr>
            <a:lvl2pPr lvl="1">
              <a:lnSpc>
                <a:spcPct val="100000"/>
              </a:lnSpc>
              <a:spcBef>
                <a:spcPts val="0"/>
              </a:spcBef>
              <a:spcAft>
                <a:spcPts val="0"/>
              </a:spcAft>
              <a:buClr>
                <a:schemeClr val="accent3"/>
              </a:buClr>
              <a:buSzPts val="1400"/>
              <a:buNone/>
              <a:defRPr b="1">
                <a:solidFill>
                  <a:schemeClr val="accent3"/>
                </a:solidFill>
              </a:defRPr>
            </a:lvl2pPr>
            <a:lvl3pPr lvl="2">
              <a:lnSpc>
                <a:spcPct val="100000"/>
              </a:lnSpc>
              <a:spcBef>
                <a:spcPts val="0"/>
              </a:spcBef>
              <a:spcAft>
                <a:spcPts val="0"/>
              </a:spcAft>
              <a:buClr>
                <a:schemeClr val="accent3"/>
              </a:buClr>
              <a:buSzPts val="1400"/>
              <a:buNone/>
              <a:defRPr b="1">
                <a:solidFill>
                  <a:schemeClr val="accent3"/>
                </a:solidFill>
              </a:defRPr>
            </a:lvl3pPr>
            <a:lvl4pPr lvl="3">
              <a:lnSpc>
                <a:spcPct val="100000"/>
              </a:lnSpc>
              <a:spcBef>
                <a:spcPts val="0"/>
              </a:spcBef>
              <a:spcAft>
                <a:spcPts val="0"/>
              </a:spcAft>
              <a:buClr>
                <a:schemeClr val="accent3"/>
              </a:buClr>
              <a:buSzPts val="1400"/>
              <a:buNone/>
              <a:defRPr b="1">
                <a:solidFill>
                  <a:schemeClr val="accent3"/>
                </a:solidFill>
              </a:defRPr>
            </a:lvl4pPr>
            <a:lvl5pPr lvl="4">
              <a:lnSpc>
                <a:spcPct val="100000"/>
              </a:lnSpc>
              <a:spcBef>
                <a:spcPts val="0"/>
              </a:spcBef>
              <a:spcAft>
                <a:spcPts val="0"/>
              </a:spcAft>
              <a:buClr>
                <a:schemeClr val="accent3"/>
              </a:buClr>
              <a:buSzPts val="1400"/>
              <a:buNone/>
              <a:defRPr b="1">
                <a:solidFill>
                  <a:schemeClr val="accent3"/>
                </a:solidFill>
              </a:defRPr>
            </a:lvl5pPr>
            <a:lvl6pPr lvl="5">
              <a:lnSpc>
                <a:spcPct val="100000"/>
              </a:lnSpc>
              <a:spcBef>
                <a:spcPts val="0"/>
              </a:spcBef>
              <a:spcAft>
                <a:spcPts val="0"/>
              </a:spcAft>
              <a:buClr>
                <a:schemeClr val="accent3"/>
              </a:buClr>
              <a:buSzPts val="1400"/>
              <a:buNone/>
              <a:defRPr b="1">
                <a:solidFill>
                  <a:schemeClr val="accent3"/>
                </a:solidFill>
              </a:defRPr>
            </a:lvl6pPr>
            <a:lvl7pPr lvl="6">
              <a:lnSpc>
                <a:spcPct val="100000"/>
              </a:lnSpc>
              <a:spcBef>
                <a:spcPts val="0"/>
              </a:spcBef>
              <a:spcAft>
                <a:spcPts val="0"/>
              </a:spcAft>
              <a:buClr>
                <a:schemeClr val="accent3"/>
              </a:buClr>
              <a:buSzPts val="1400"/>
              <a:buNone/>
              <a:defRPr b="1">
                <a:solidFill>
                  <a:schemeClr val="accent3"/>
                </a:solidFill>
              </a:defRPr>
            </a:lvl7pPr>
            <a:lvl8pPr lvl="7">
              <a:lnSpc>
                <a:spcPct val="100000"/>
              </a:lnSpc>
              <a:spcBef>
                <a:spcPts val="0"/>
              </a:spcBef>
              <a:spcAft>
                <a:spcPts val="0"/>
              </a:spcAft>
              <a:buClr>
                <a:schemeClr val="accent3"/>
              </a:buClr>
              <a:buSzPts val="1400"/>
              <a:buNone/>
              <a:defRPr b="1">
                <a:solidFill>
                  <a:schemeClr val="accent3"/>
                </a:solidFill>
              </a:defRPr>
            </a:lvl8pPr>
            <a:lvl9pPr lvl="8">
              <a:lnSpc>
                <a:spcPct val="100000"/>
              </a:lnSpc>
              <a:spcBef>
                <a:spcPts val="0"/>
              </a:spcBef>
              <a:spcAft>
                <a:spcPts val="0"/>
              </a:spcAft>
              <a:buClr>
                <a:schemeClr val="accent3"/>
              </a:buClr>
              <a:buSzPts val="1400"/>
              <a:buNone/>
              <a:defRPr b="1">
                <a:solidFill>
                  <a:schemeClr val="accent3"/>
                </a:solidFill>
              </a:defRPr>
            </a:lvl9pPr>
          </a:lstStyle>
          <a:p/>
        </p:txBody>
      </p:sp>
      <p:sp>
        <p:nvSpPr>
          <p:cNvPr id="897" name="Google Shape;897;p91"/>
          <p:cNvSpPr txBox="1"/>
          <p:nvPr>
            <p:ph idx="4" type="body"/>
          </p:nvPr>
        </p:nvSpPr>
        <p:spPr>
          <a:xfrm>
            <a:off x="3746563" y="3879625"/>
            <a:ext cx="5112600" cy="9804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898" name="Google Shape;898;p91"/>
          <p:cNvSpPr txBox="1"/>
          <p:nvPr>
            <p:ph idx="5" type="subTitle"/>
          </p:nvPr>
        </p:nvSpPr>
        <p:spPr>
          <a:xfrm>
            <a:off x="306496" y="2605150"/>
            <a:ext cx="2573400" cy="560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6"/>
              </a:buClr>
              <a:buSzPts val="1400"/>
              <a:buNone/>
              <a:defRPr b="1">
                <a:solidFill>
                  <a:schemeClr val="accent6"/>
                </a:solidFill>
              </a:defRPr>
            </a:lvl1pPr>
            <a:lvl2pPr lvl="1">
              <a:lnSpc>
                <a:spcPct val="100000"/>
              </a:lnSpc>
              <a:spcBef>
                <a:spcPts val="0"/>
              </a:spcBef>
              <a:spcAft>
                <a:spcPts val="0"/>
              </a:spcAft>
              <a:buClr>
                <a:schemeClr val="accent6"/>
              </a:buClr>
              <a:buSzPts val="1400"/>
              <a:buNone/>
              <a:defRPr b="1">
                <a:solidFill>
                  <a:schemeClr val="accent6"/>
                </a:solidFill>
              </a:defRPr>
            </a:lvl2pPr>
            <a:lvl3pPr lvl="2">
              <a:lnSpc>
                <a:spcPct val="100000"/>
              </a:lnSpc>
              <a:spcBef>
                <a:spcPts val="0"/>
              </a:spcBef>
              <a:spcAft>
                <a:spcPts val="0"/>
              </a:spcAft>
              <a:buClr>
                <a:schemeClr val="accent6"/>
              </a:buClr>
              <a:buSzPts val="1400"/>
              <a:buNone/>
              <a:defRPr b="1">
                <a:solidFill>
                  <a:schemeClr val="accent6"/>
                </a:solidFill>
              </a:defRPr>
            </a:lvl3pPr>
            <a:lvl4pPr lvl="3">
              <a:lnSpc>
                <a:spcPct val="100000"/>
              </a:lnSpc>
              <a:spcBef>
                <a:spcPts val="0"/>
              </a:spcBef>
              <a:spcAft>
                <a:spcPts val="0"/>
              </a:spcAft>
              <a:buClr>
                <a:schemeClr val="accent6"/>
              </a:buClr>
              <a:buSzPts val="1400"/>
              <a:buNone/>
              <a:defRPr b="1">
                <a:solidFill>
                  <a:schemeClr val="accent6"/>
                </a:solidFill>
              </a:defRPr>
            </a:lvl4pPr>
            <a:lvl5pPr lvl="4">
              <a:lnSpc>
                <a:spcPct val="100000"/>
              </a:lnSpc>
              <a:spcBef>
                <a:spcPts val="0"/>
              </a:spcBef>
              <a:spcAft>
                <a:spcPts val="0"/>
              </a:spcAft>
              <a:buClr>
                <a:schemeClr val="accent6"/>
              </a:buClr>
              <a:buSzPts val="1400"/>
              <a:buNone/>
              <a:defRPr b="1">
                <a:solidFill>
                  <a:schemeClr val="accent6"/>
                </a:solidFill>
              </a:defRPr>
            </a:lvl5pPr>
            <a:lvl6pPr lvl="5">
              <a:lnSpc>
                <a:spcPct val="100000"/>
              </a:lnSpc>
              <a:spcBef>
                <a:spcPts val="0"/>
              </a:spcBef>
              <a:spcAft>
                <a:spcPts val="0"/>
              </a:spcAft>
              <a:buClr>
                <a:schemeClr val="accent6"/>
              </a:buClr>
              <a:buSzPts val="1400"/>
              <a:buNone/>
              <a:defRPr b="1">
                <a:solidFill>
                  <a:schemeClr val="accent6"/>
                </a:solidFill>
              </a:defRPr>
            </a:lvl6pPr>
            <a:lvl7pPr lvl="6">
              <a:lnSpc>
                <a:spcPct val="100000"/>
              </a:lnSpc>
              <a:spcBef>
                <a:spcPts val="0"/>
              </a:spcBef>
              <a:spcAft>
                <a:spcPts val="0"/>
              </a:spcAft>
              <a:buClr>
                <a:schemeClr val="accent6"/>
              </a:buClr>
              <a:buSzPts val="1400"/>
              <a:buNone/>
              <a:defRPr b="1">
                <a:solidFill>
                  <a:schemeClr val="accent6"/>
                </a:solidFill>
              </a:defRPr>
            </a:lvl7pPr>
            <a:lvl8pPr lvl="7">
              <a:lnSpc>
                <a:spcPct val="100000"/>
              </a:lnSpc>
              <a:spcBef>
                <a:spcPts val="0"/>
              </a:spcBef>
              <a:spcAft>
                <a:spcPts val="0"/>
              </a:spcAft>
              <a:buClr>
                <a:schemeClr val="accent6"/>
              </a:buClr>
              <a:buSzPts val="1400"/>
              <a:buNone/>
              <a:defRPr b="1">
                <a:solidFill>
                  <a:schemeClr val="accent6"/>
                </a:solidFill>
              </a:defRPr>
            </a:lvl8pPr>
            <a:lvl9pPr lvl="8">
              <a:lnSpc>
                <a:spcPct val="100000"/>
              </a:lnSpc>
              <a:spcBef>
                <a:spcPts val="0"/>
              </a:spcBef>
              <a:spcAft>
                <a:spcPts val="0"/>
              </a:spcAft>
              <a:buClr>
                <a:schemeClr val="accent6"/>
              </a:buClr>
              <a:buSzPts val="1400"/>
              <a:buNone/>
              <a:defRPr b="1">
                <a:solidFill>
                  <a:schemeClr val="accent6"/>
                </a:solidFill>
              </a:defRPr>
            </a:lvl9pPr>
          </a:lstStyle>
          <a:p/>
        </p:txBody>
      </p:sp>
      <p:sp>
        <p:nvSpPr>
          <p:cNvPr id="899" name="Google Shape;899;p91"/>
          <p:cNvSpPr txBox="1"/>
          <p:nvPr>
            <p:ph idx="6" type="body"/>
          </p:nvPr>
        </p:nvSpPr>
        <p:spPr>
          <a:xfrm>
            <a:off x="3749863" y="2605150"/>
            <a:ext cx="5112600" cy="9804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0" name="Google Shape;900;p91"/>
          <p:cNvSpPr/>
          <p:nvPr/>
        </p:nvSpPr>
        <p:spPr>
          <a:xfrm>
            <a:off x="9030525" y="-15625"/>
            <a:ext cx="1407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extLst>
    <p:ext uri="{DCECCB84-F9BA-43D5-87BE-67443E8EF086}">
      <p15:sldGuideLst>
        <p15:guide id="1" pos="248">
          <p15:clr>
            <a:srgbClr val="E46962"/>
          </p15:clr>
        </p15:guide>
      </p15:sldGuideLst>
    </p:ext>
  </p:extLs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Agenda slide - v1">
  <p:cSld name="CUSTOM_12">
    <p:spTree>
      <p:nvGrpSpPr>
        <p:cNvPr id="901" name="Shape 901"/>
        <p:cNvGrpSpPr/>
        <p:nvPr/>
      </p:nvGrpSpPr>
      <p:grpSpPr>
        <a:xfrm>
          <a:off x="0" y="0"/>
          <a:ext cx="0" cy="0"/>
          <a:chOff x="0" y="0"/>
          <a:chExt cx="0" cy="0"/>
        </a:xfrm>
      </p:grpSpPr>
      <p:sp>
        <p:nvSpPr>
          <p:cNvPr id="902" name="Google Shape;902;p92"/>
          <p:cNvSpPr txBox="1"/>
          <p:nvPr>
            <p:ph type="title"/>
          </p:nvPr>
        </p:nvSpPr>
        <p:spPr>
          <a:xfrm>
            <a:off x="566250" y="191450"/>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cxnSp>
        <p:nvCxnSpPr>
          <p:cNvPr id="903" name="Google Shape;903;p92"/>
          <p:cNvCxnSpPr/>
          <p:nvPr/>
        </p:nvCxnSpPr>
        <p:spPr>
          <a:xfrm>
            <a:off x="571500" y="1773700"/>
            <a:ext cx="8001000" cy="0"/>
          </a:xfrm>
          <a:prstGeom prst="straightConnector1">
            <a:avLst/>
          </a:prstGeom>
          <a:noFill/>
          <a:ln cap="flat" cmpd="sng" w="19050">
            <a:solidFill>
              <a:schemeClr val="lt2"/>
            </a:solidFill>
            <a:prstDash val="solid"/>
            <a:round/>
            <a:headEnd len="med" w="med" type="none"/>
            <a:tailEnd len="med" w="med" type="none"/>
          </a:ln>
        </p:spPr>
      </p:cxnSp>
      <p:sp>
        <p:nvSpPr>
          <p:cNvPr id="904" name="Google Shape;904;p92"/>
          <p:cNvSpPr txBox="1"/>
          <p:nvPr>
            <p:ph idx="1" type="body"/>
          </p:nvPr>
        </p:nvSpPr>
        <p:spPr>
          <a:xfrm>
            <a:off x="1519050" y="1238025"/>
            <a:ext cx="6847500" cy="451800"/>
          </a:xfrm>
          <a:prstGeom prst="rect">
            <a:avLst/>
          </a:prstGeom>
        </p:spPr>
        <p:txBody>
          <a:bodyPr anchorCtr="0" anchor="ctr" bIns="90000" lIns="91425" spcFirstLastPara="1" rIns="91425" wrap="square" tIns="90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5" name="Google Shape;905;p92"/>
          <p:cNvSpPr txBox="1"/>
          <p:nvPr>
            <p:ph idx="2" type="subTitle"/>
          </p:nvPr>
        </p:nvSpPr>
        <p:spPr>
          <a:xfrm>
            <a:off x="1519050" y="1857581"/>
            <a:ext cx="6847500" cy="39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1"/>
              </a:buClr>
              <a:buSzPts val="1400"/>
              <a:buFont typeface="Space Grotesk SemiBold"/>
              <a:buNone/>
              <a:defRPr sz="1400">
                <a:solidFill>
                  <a:schemeClr val="accent1"/>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1"/>
              </a:buClr>
              <a:buSzPts val="1400"/>
              <a:buFont typeface="Space Grotesk SemiBold"/>
              <a:buNone/>
              <a:defRPr>
                <a:solidFill>
                  <a:schemeClr val="accent1"/>
                </a:solidFill>
                <a:latin typeface="Space Grotesk SemiBold"/>
                <a:ea typeface="Space Grotesk SemiBold"/>
                <a:cs typeface="Space Grotesk SemiBold"/>
                <a:sym typeface="Space Grotesk SemiBold"/>
              </a:defRPr>
            </a:lvl9pPr>
          </a:lstStyle>
          <a:p/>
        </p:txBody>
      </p:sp>
      <p:cxnSp>
        <p:nvCxnSpPr>
          <p:cNvPr id="906" name="Google Shape;906;p92"/>
          <p:cNvCxnSpPr/>
          <p:nvPr/>
        </p:nvCxnSpPr>
        <p:spPr>
          <a:xfrm>
            <a:off x="574125" y="2786675"/>
            <a:ext cx="8001000" cy="0"/>
          </a:xfrm>
          <a:prstGeom prst="straightConnector1">
            <a:avLst/>
          </a:prstGeom>
          <a:noFill/>
          <a:ln cap="flat" cmpd="sng" w="19050">
            <a:solidFill>
              <a:schemeClr val="lt2"/>
            </a:solidFill>
            <a:prstDash val="solid"/>
            <a:round/>
            <a:headEnd len="med" w="med" type="none"/>
            <a:tailEnd len="med" w="med" type="none"/>
          </a:ln>
        </p:spPr>
      </p:cxnSp>
      <p:sp>
        <p:nvSpPr>
          <p:cNvPr id="907" name="Google Shape;907;p92"/>
          <p:cNvSpPr txBox="1"/>
          <p:nvPr>
            <p:ph idx="3" type="body"/>
          </p:nvPr>
        </p:nvSpPr>
        <p:spPr>
          <a:xfrm>
            <a:off x="1521675" y="2251000"/>
            <a:ext cx="6847500" cy="451800"/>
          </a:xfrm>
          <a:prstGeom prst="rect">
            <a:avLst/>
          </a:prstGeom>
        </p:spPr>
        <p:txBody>
          <a:bodyPr anchorCtr="0" anchor="ctr" bIns="90000" lIns="91425" spcFirstLastPara="1" rIns="91425" wrap="square" tIns="90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8" name="Google Shape;908;p92"/>
          <p:cNvSpPr txBox="1"/>
          <p:nvPr>
            <p:ph idx="4" type="subTitle"/>
          </p:nvPr>
        </p:nvSpPr>
        <p:spPr>
          <a:xfrm>
            <a:off x="1521675" y="844606"/>
            <a:ext cx="6847500" cy="39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cxnSp>
        <p:nvCxnSpPr>
          <p:cNvPr id="909" name="Google Shape;909;p92"/>
          <p:cNvCxnSpPr/>
          <p:nvPr/>
        </p:nvCxnSpPr>
        <p:spPr>
          <a:xfrm>
            <a:off x="576750" y="3799650"/>
            <a:ext cx="8001000" cy="0"/>
          </a:xfrm>
          <a:prstGeom prst="straightConnector1">
            <a:avLst/>
          </a:prstGeom>
          <a:noFill/>
          <a:ln cap="flat" cmpd="sng" w="19050">
            <a:solidFill>
              <a:schemeClr val="lt2"/>
            </a:solidFill>
            <a:prstDash val="solid"/>
            <a:round/>
            <a:headEnd len="med" w="med" type="none"/>
            <a:tailEnd len="med" w="med" type="none"/>
          </a:ln>
        </p:spPr>
      </p:cxnSp>
      <p:sp>
        <p:nvSpPr>
          <p:cNvPr id="910" name="Google Shape;910;p92"/>
          <p:cNvSpPr txBox="1"/>
          <p:nvPr>
            <p:ph idx="5" type="body"/>
          </p:nvPr>
        </p:nvSpPr>
        <p:spPr>
          <a:xfrm>
            <a:off x="1524300" y="3263975"/>
            <a:ext cx="6847500" cy="451800"/>
          </a:xfrm>
          <a:prstGeom prst="rect">
            <a:avLst/>
          </a:prstGeom>
        </p:spPr>
        <p:txBody>
          <a:bodyPr anchorCtr="0" anchor="ctr" bIns="90000" lIns="91425" spcFirstLastPara="1" rIns="91425" wrap="square" tIns="90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11" name="Google Shape;911;p92"/>
          <p:cNvSpPr txBox="1"/>
          <p:nvPr>
            <p:ph idx="6" type="subTitle"/>
          </p:nvPr>
        </p:nvSpPr>
        <p:spPr>
          <a:xfrm>
            <a:off x="1524300" y="2870556"/>
            <a:ext cx="6847500" cy="39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sz="1400">
                <a:solidFill>
                  <a:schemeClr val="accent3"/>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12" name="Google Shape;912;p92"/>
          <p:cNvSpPr txBox="1"/>
          <p:nvPr>
            <p:ph idx="7" type="body"/>
          </p:nvPr>
        </p:nvSpPr>
        <p:spPr>
          <a:xfrm>
            <a:off x="1521675" y="4276950"/>
            <a:ext cx="6847500" cy="451800"/>
          </a:xfrm>
          <a:prstGeom prst="rect">
            <a:avLst/>
          </a:prstGeom>
        </p:spPr>
        <p:txBody>
          <a:bodyPr anchorCtr="0" anchor="ctr" bIns="90000" lIns="91425" spcFirstLastPara="1" rIns="91425" wrap="square" tIns="90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13" name="Google Shape;913;p92"/>
          <p:cNvSpPr txBox="1"/>
          <p:nvPr>
            <p:ph idx="8" type="subTitle"/>
          </p:nvPr>
        </p:nvSpPr>
        <p:spPr>
          <a:xfrm>
            <a:off x="1521675" y="3883531"/>
            <a:ext cx="6847500" cy="39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400"/>
              <a:buFont typeface="Space Grotesk SemiBold"/>
              <a:buNone/>
              <a:defRPr sz="1400">
                <a:solidFill>
                  <a:schemeClr val="accent6"/>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6"/>
              </a:buClr>
              <a:buSzPts val="1400"/>
              <a:buFont typeface="Space Grotesk SemiBold"/>
              <a:buNone/>
              <a:defRPr>
                <a:solidFill>
                  <a:schemeClr val="accent6"/>
                </a:solidFill>
                <a:latin typeface="Space Grotesk SemiBold"/>
                <a:ea typeface="Space Grotesk SemiBold"/>
                <a:cs typeface="Space Grotesk SemiBold"/>
                <a:sym typeface="Space Grotesk SemiBold"/>
              </a:defRPr>
            </a:lvl9pPr>
          </a:lstStyle>
          <a:p/>
        </p:txBody>
      </p:sp>
      <p:sp>
        <p:nvSpPr>
          <p:cNvPr id="914" name="Google Shape;914;p92"/>
          <p:cNvSpPr txBox="1"/>
          <p:nvPr/>
        </p:nvSpPr>
        <p:spPr>
          <a:xfrm>
            <a:off x="880125" y="10168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1</a:t>
            </a:r>
            <a:endParaRPr b="1" sz="3600">
              <a:solidFill>
                <a:schemeClr val="accent5"/>
              </a:solidFill>
              <a:latin typeface="Space Grotesk"/>
              <a:ea typeface="Space Grotesk"/>
              <a:cs typeface="Space Grotesk"/>
              <a:sym typeface="Space Grotesk"/>
            </a:endParaRPr>
          </a:p>
        </p:txBody>
      </p:sp>
      <p:sp>
        <p:nvSpPr>
          <p:cNvPr id="915" name="Google Shape;915;p92"/>
          <p:cNvSpPr txBox="1"/>
          <p:nvPr/>
        </p:nvSpPr>
        <p:spPr>
          <a:xfrm>
            <a:off x="880125" y="2063441"/>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rgbClr val="F9744D"/>
                </a:solidFill>
                <a:latin typeface="Space Grotesk"/>
                <a:ea typeface="Space Grotesk"/>
                <a:cs typeface="Space Grotesk"/>
                <a:sym typeface="Space Grotesk"/>
              </a:rPr>
              <a:t>2</a:t>
            </a:r>
            <a:endParaRPr b="1" sz="3600">
              <a:solidFill>
                <a:srgbClr val="F9744D"/>
              </a:solidFill>
              <a:latin typeface="Space Grotesk"/>
              <a:ea typeface="Space Grotesk"/>
              <a:cs typeface="Space Grotesk"/>
              <a:sym typeface="Space Grotesk"/>
            </a:endParaRPr>
          </a:p>
        </p:txBody>
      </p:sp>
      <p:sp>
        <p:nvSpPr>
          <p:cNvPr id="916" name="Google Shape;916;p92"/>
          <p:cNvSpPr txBox="1"/>
          <p:nvPr/>
        </p:nvSpPr>
        <p:spPr>
          <a:xfrm>
            <a:off x="835675" y="30764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3"/>
                </a:solidFill>
                <a:latin typeface="Space Grotesk"/>
                <a:ea typeface="Space Grotesk"/>
                <a:cs typeface="Space Grotesk"/>
                <a:sym typeface="Space Grotesk"/>
              </a:rPr>
              <a:t>3</a:t>
            </a:r>
            <a:endParaRPr b="1" sz="3600">
              <a:solidFill>
                <a:schemeClr val="accent3"/>
              </a:solidFill>
              <a:latin typeface="Space Grotesk"/>
              <a:ea typeface="Space Grotesk"/>
              <a:cs typeface="Space Grotesk"/>
              <a:sym typeface="Space Grotesk"/>
            </a:endParaRPr>
          </a:p>
        </p:txBody>
      </p:sp>
      <p:sp>
        <p:nvSpPr>
          <p:cNvPr id="917" name="Google Shape;917;p92"/>
          <p:cNvSpPr txBox="1"/>
          <p:nvPr/>
        </p:nvSpPr>
        <p:spPr>
          <a:xfrm>
            <a:off x="835675" y="4055741"/>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rgbClr val="C3455B"/>
                </a:solidFill>
                <a:latin typeface="Space Grotesk"/>
                <a:ea typeface="Space Grotesk"/>
                <a:cs typeface="Space Grotesk"/>
                <a:sym typeface="Space Grotesk"/>
              </a:rPr>
              <a:t>4</a:t>
            </a:r>
            <a:endParaRPr b="1" sz="3600">
              <a:solidFill>
                <a:srgbClr val="C3455B"/>
              </a:solidFill>
              <a:latin typeface="Space Grotesk"/>
              <a:ea typeface="Space Grotesk"/>
              <a:cs typeface="Space Grotesk"/>
              <a:sym typeface="Space Grotesk"/>
            </a:endParaRPr>
          </a:p>
        </p:txBody>
      </p:sp>
    </p:spTree>
  </p:cSld>
  <p:clrMapOvr>
    <a:masterClrMapping/>
  </p:clrMapOvr>
  <p:extLst>
    <p:ext uri="{DCECCB84-F9BA-43D5-87BE-67443E8EF086}">
      <p15:sldGuideLst>
        <p15:guide id="1" orient="horz" pos="1064">
          <p15:clr>
            <a:srgbClr val="E46962"/>
          </p15:clr>
        </p15:guide>
        <p15:guide id="2" pos="1020">
          <p15:clr>
            <a:srgbClr val="E46962"/>
          </p15:clr>
        </p15:guide>
        <p15:guide id="3" pos="689">
          <p15:clr>
            <a:srgbClr val="E46962"/>
          </p15:clr>
        </p15:guide>
        <p15:guide id="4" orient="horz" pos="532">
          <p15:clr>
            <a:srgbClr val="E46962"/>
          </p15:clr>
        </p15:guide>
        <p15:guide id="5" orient="horz" pos="777">
          <p15:clr>
            <a:srgbClr val="E46962"/>
          </p15:clr>
        </p15:guide>
        <p15:guide id="6" orient="horz" pos="1170">
          <p15:clr>
            <a:srgbClr val="E46962"/>
          </p15:clr>
        </p15:guide>
        <p15:guide id="7" orient="horz" pos="1418">
          <p15:clr>
            <a:srgbClr val="E46962"/>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Agenda slide - v2">
  <p:cSld name="CUSTOM_12_1">
    <p:spTree>
      <p:nvGrpSpPr>
        <p:cNvPr id="918" name="Shape 918"/>
        <p:cNvGrpSpPr/>
        <p:nvPr/>
      </p:nvGrpSpPr>
      <p:grpSpPr>
        <a:xfrm>
          <a:off x="0" y="0"/>
          <a:ext cx="0" cy="0"/>
          <a:chOff x="0" y="0"/>
          <a:chExt cx="0" cy="0"/>
        </a:xfrm>
      </p:grpSpPr>
      <p:cxnSp>
        <p:nvCxnSpPr>
          <p:cNvPr id="919" name="Google Shape;919;p93"/>
          <p:cNvCxnSpPr>
            <a:stCxn id="920" idx="0"/>
            <a:endCxn id="921" idx="2"/>
          </p:cNvCxnSpPr>
          <p:nvPr/>
        </p:nvCxnSpPr>
        <p:spPr>
          <a:xfrm>
            <a:off x="983725" y="1359704"/>
            <a:ext cx="0" cy="3291900"/>
          </a:xfrm>
          <a:prstGeom prst="straightConnector1">
            <a:avLst/>
          </a:prstGeom>
          <a:noFill/>
          <a:ln cap="flat" cmpd="sng" w="19050">
            <a:solidFill>
              <a:schemeClr val="lt2"/>
            </a:solidFill>
            <a:prstDash val="dash"/>
            <a:round/>
            <a:headEnd len="med" w="med" type="none"/>
            <a:tailEnd len="med" w="med" type="none"/>
          </a:ln>
        </p:spPr>
      </p:cxnSp>
      <p:sp>
        <p:nvSpPr>
          <p:cNvPr id="922" name="Google Shape;922;p93"/>
          <p:cNvSpPr/>
          <p:nvPr/>
        </p:nvSpPr>
        <p:spPr>
          <a:xfrm>
            <a:off x="656425" y="1233538"/>
            <a:ext cx="685800" cy="6858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23" name="Google Shape;923;p93"/>
          <p:cNvSpPr txBox="1"/>
          <p:nvPr>
            <p:ph type="title"/>
          </p:nvPr>
        </p:nvSpPr>
        <p:spPr>
          <a:xfrm>
            <a:off x="566250" y="15867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924" name="Google Shape;924;p93"/>
          <p:cNvSpPr txBox="1"/>
          <p:nvPr>
            <p:ph idx="1" type="body"/>
          </p:nvPr>
        </p:nvSpPr>
        <p:spPr>
          <a:xfrm>
            <a:off x="1700838" y="1495774"/>
            <a:ext cx="6847500" cy="4854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25" name="Google Shape;925;p93"/>
          <p:cNvSpPr txBox="1"/>
          <p:nvPr>
            <p:ph idx="2" type="subTitle"/>
          </p:nvPr>
        </p:nvSpPr>
        <p:spPr>
          <a:xfrm>
            <a:off x="1700850" y="1120105"/>
            <a:ext cx="6847500" cy="375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26" name="Google Shape;926;p93"/>
          <p:cNvSpPr/>
          <p:nvPr/>
        </p:nvSpPr>
        <p:spPr>
          <a:xfrm>
            <a:off x="656400" y="2147938"/>
            <a:ext cx="685800" cy="6858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27" name="Google Shape;927;p93"/>
          <p:cNvSpPr txBox="1"/>
          <p:nvPr>
            <p:ph idx="3" type="body"/>
          </p:nvPr>
        </p:nvSpPr>
        <p:spPr>
          <a:xfrm>
            <a:off x="1700813" y="2410174"/>
            <a:ext cx="6847500" cy="4854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28" name="Google Shape;928;p93"/>
          <p:cNvSpPr txBox="1"/>
          <p:nvPr>
            <p:ph idx="4" type="subTitle"/>
          </p:nvPr>
        </p:nvSpPr>
        <p:spPr>
          <a:xfrm>
            <a:off x="1700825" y="2034505"/>
            <a:ext cx="6847500" cy="375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1"/>
              </a:buClr>
              <a:buSzPts val="1400"/>
              <a:buFont typeface="Space Grotesk SemiBold"/>
              <a:buNone/>
              <a:defRPr sz="1400">
                <a:solidFill>
                  <a:schemeClr val="accent1"/>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29" name="Google Shape;929;p93"/>
          <p:cNvSpPr/>
          <p:nvPr/>
        </p:nvSpPr>
        <p:spPr>
          <a:xfrm>
            <a:off x="656413" y="3062338"/>
            <a:ext cx="685800" cy="6858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30" name="Google Shape;930;p93"/>
          <p:cNvSpPr txBox="1"/>
          <p:nvPr>
            <p:ph idx="5" type="body"/>
          </p:nvPr>
        </p:nvSpPr>
        <p:spPr>
          <a:xfrm>
            <a:off x="1700825" y="3324574"/>
            <a:ext cx="6847500" cy="4854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31" name="Google Shape;931;p93"/>
          <p:cNvSpPr txBox="1"/>
          <p:nvPr>
            <p:ph idx="6" type="subTitle"/>
          </p:nvPr>
        </p:nvSpPr>
        <p:spPr>
          <a:xfrm>
            <a:off x="1700838" y="2948905"/>
            <a:ext cx="6847500" cy="375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sz="1400">
                <a:solidFill>
                  <a:schemeClr val="accent3"/>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3"/>
              </a:buClr>
              <a:buSzPts val="1400"/>
              <a:buFont typeface="Space Grotesk SemiBold"/>
              <a:buNone/>
              <a:defRPr>
                <a:solidFill>
                  <a:schemeClr val="accent3"/>
                </a:solidFill>
                <a:latin typeface="Space Grotesk SemiBold"/>
                <a:ea typeface="Space Grotesk SemiBold"/>
                <a:cs typeface="Space Grotesk SemiBold"/>
                <a:sym typeface="Space Grotesk SemiBold"/>
              </a:defRPr>
            </a:lvl9pPr>
          </a:lstStyle>
          <a:p/>
        </p:txBody>
      </p:sp>
      <p:sp>
        <p:nvSpPr>
          <p:cNvPr id="932" name="Google Shape;932;p93"/>
          <p:cNvSpPr/>
          <p:nvPr/>
        </p:nvSpPr>
        <p:spPr>
          <a:xfrm>
            <a:off x="656400" y="3976738"/>
            <a:ext cx="685800" cy="6858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33" name="Google Shape;933;p93"/>
          <p:cNvSpPr txBox="1"/>
          <p:nvPr>
            <p:ph idx="7" type="body"/>
          </p:nvPr>
        </p:nvSpPr>
        <p:spPr>
          <a:xfrm>
            <a:off x="1700813" y="4238974"/>
            <a:ext cx="6847500" cy="4854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34" name="Google Shape;934;p93"/>
          <p:cNvSpPr txBox="1"/>
          <p:nvPr>
            <p:ph idx="8" type="subTitle"/>
          </p:nvPr>
        </p:nvSpPr>
        <p:spPr>
          <a:xfrm>
            <a:off x="1700825" y="3863305"/>
            <a:ext cx="6847500" cy="375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400"/>
              <a:buFont typeface="Space Grotesk SemiBold"/>
              <a:buNone/>
              <a:defRPr sz="1400">
                <a:solidFill>
                  <a:schemeClr val="accent6"/>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20" name="Google Shape;920;p93"/>
          <p:cNvSpPr txBox="1"/>
          <p:nvPr/>
        </p:nvSpPr>
        <p:spPr>
          <a:xfrm>
            <a:off x="770725" y="13597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lt1"/>
                </a:solidFill>
                <a:latin typeface="Space Grotesk"/>
                <a:ea typeface="Space Grotesk"/>
                <a:cs typeface="Space Grotesk"/>
                <a:sym typeface="Space Grotesk"/>
              </a:rPr>
              <a:t>1</a:t>
            </a:r>
            <a:endParaRPr b="1" sz="3600">
              <a:solidFill>
                <a:schemeClr val="lt1"/>
              </a:solidFill>
              <a:latin typeface="Space Grotesk"/>
              <a:ea typeface="Space Grotesk"/>
              <a:cs typeface="Space Grotesk"/>
              <a:sym typeface="Space Grotesk"/>
            </a:endParaRPr>
          </a:p>
        </p:txBody>
      </p:sp>
      <p:sp>
        <p:nvSpPr>
          <p:cNvPr id="935" name="Google Shape;935;p93"/>
          <p:cNvSpPr txBox="1"/>
          <p:nvPr/>
        </p:nvSpPr>
        <p:spPr>
          <a:xfrm>
            <a:off x="770725" y="22741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lt1"/>
                </a:solidFill>
                <a:latin typeface="Space Grotesk"/>
                <a:ea typeface="Space Grotesk"/>
                <a:cs typeface="Space Grotesk"/>
                <a:sym typeface="Space Grotesk"/>
              </a:rPr>
              <a:t>2</a:t>
            </a:r>
            <a:endParaRPr b="1" sz="3600">
              <a:solidFill>
                <a:schemeClr val="lt1"/>
              </a:solidFill>
              <a:latin typeface="Space Grotesk"/>
              <a:ea typeface="Space Grotesk"/>
              <a:cs typeface="Space Grotesk"/>
              <a:sym typeface="Space Grotesk"/>
            </a:endParaRPr>
          </a:p>
        </p:txBody>
      </p:sp>
      <p:sp>
        <p:nvSpPr>
          <p:cNvPr id="936" name="Google Shape;936;p93"/>
          <p:cNvSpPr txBox="1"/>
          <p:nvPr/>
        </p:nvSpPr>
        <p:spPr>
          <a:xfrm>
            <a:off x="770725" y="31885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lt1"/>
                </a:solidFill>
                <a:latin typeface="Space Grotesk"/>
                <a:ea typeface="Space Grotesk"/>
                <a:cs typeface="Space Grotesk"/>
                <a:sym typeface="Space Grotesk"/>
              </a:rPr>
              <a:t>3</a:t>
            </a:r>
            <a:endParaRPr b="1" sz="3600">
              <a:solidFill>
                <a:schemeClr val="lt1"/>
              </a:solidFill>
              <a:latin typeface="Space Grotesk"/>
              <a:ea typeface="Space Grotesk"/>
              <a:cs typeface="Space Grotesk"/>
              <a:sym typeface="Space Grotesk"/>
            </a:endParaRPr>
          </a:p>
        </p:txBody>
      </p:sp>
      <p:sp>
        <p:nvSpPr>
          <p:cNvPr id="937" name="Google Shape;937;p93"/>
          <p:cNvSpPr txBox="1"/>
          <p:nvPr/>
        </p:nvSpPr>
        <p:spPr>
          <a:xfrm>
            <a:off x="732625" y="41029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lt1"/>
                </a:solidFill>
                <a:latin typeface="Space Grotesk"/>
                <a:ea typeface="Space Grotesk"/>
                <a:cs typeface="Space Grotesk"/>
                <a:sym typeface="Space Grotesk"/>
              </a:rPr>
              <a:t>4</a:t>
            </a:r>
            <a:endParaRPr b="1" sz="3600">
              <a:solidFill>
                <a:schemeClr val="lt1"/>
              </a:solidFill>
              <a:latin typeface="Space Grotesk"/>
              <a:ea typeface="Space Grotesk"/>
              <a:cs typeface="Space Grotesk"/>
              <a:sym typeface="Space Grotesk"/>
            </a:endParaRPr>
          </a:p>
        </p:txBody>
      </p:sp>
    </p:spTree>
  </p:cSld>
  <p:clrMapOvr>
    <a:masterClrMapping/>
  </p:clrMapOvr>
  <p:extLst>
    <p:ext uri="{DCECCB84-F9BA-43D5-87BE-67443E8EF086}">
      <p15:sldGuideLst>
        <p15:guide id="1" pos="1071">
          <p15:clr>
            <a:srgbClr val="E46962"/>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Agenda slide - v3">
  <p:cSld name="CUSTOM_12_2">
    <p:spTree>
      <p:nvGrpSpPr>
        <p:cNvPr id="938" name="Shape 938"/>
        <p:cNvGrpSpPr/>
        <p:nvPr/>
      </p:nvGrpSpPr>
      <p:grpSpPr>
        <a:xfrm>
          <a:off x="0" y="0"/>
          <a:ext cx="0" cy="0"/>
          <a:chOff x="0" y="0"/>
          <a:chExt cx="0" cy="0"/>
        </a:xfrm>
      </p:grpSpPr>
      <p:sp>
        <p:nvSpPr>
          <p:cNvPr id="939" name="Google Shape;939;p94"/>
          <p:cNvSpPr/>
          <p:nvPr/>
        </p:nvSpPr>
        <p:spPr>
          <a:xfrm>
            <a:off x="1508550" y="731378"/>
            <a:ext cx="6444900" cy="965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94"/>
          <p:cNvSpPr txBox="1"/>
          <p:nvPr>
            <p:ph type="title"/>
          </p:nvPr>
        </p:nvSpPr>
        <p:spPr>
          <a:xfrm>
            <a:off x="1508550" y="63425"/>
            <a:ext cx="6525900" cy="5727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941" name="Google Shape;941;p94"/>
          <p:cNvSpPr txBox="1"/>
          <p:nvPr>
            <p:ph idx="1" type="body"/>
          </p:nvPr>
        </p:nvSpPr>
        <p:spPr>
          <a:xfrm>
            <a:off x="1607250" y="1102775"/>
            <a:ext cx="6346200" cy="53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42" name="Google Shape;942;p94"/>
          <p:cNvSpPr txBox="1"/>
          <p:nvPr>
            <p:ph idx="2" type="subTitle"/>
          </p:nvPr>
        </p:nvSpPr>
        <p:spPr>
          <a:xfrm>
            <a:off x="1607225" y="769475"/>
            <a:ext cx="6346200" cy="33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43" name="Google Shape;943;p94"/>
          <p:cNvSpPr/>
          <p:nvPr/>
        </p:nvSpPr>
        <p:spPr>
          <a:xfrm>
            <a:off x="7953442" y="731378"/>
            <a:ext cx="81000" cy="965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44" name="Google Shape;944;p94"/>
          <p:cNvSpPr/>
          <p:nvPr/>
        </p:nvSpPr>
        <p:spPr>
          <a:xfrm>
            <a:off x="1508550" y="1792328"/>
            <a:ext cx="6444900" cy="965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94"/>
          <p:cNvSpPr txBox="1"/>
          <p:nvPr>
            <p:ph idx="3" type="body"/>
          </p:nvPr>
        </p:nvSpPr>
        <p:spPr>
          <a:xfrm>
            <a:off x="1607250" y="2163725"/>
            <a:ext cx="6346200" cy="53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46" name="Google Shape;946;p94"/>
          <p:cNvSpPr txBox="1"/>
          <p:nvPr>
            <p:ph idx="4" type="subTitle"/>
          </p:nvPr>
        </p:nvSpPr>
        <p:spPr>
          <a:xfrm>
            <a:off x="1607250" y="1830425"/>
            <a:ext cx="6346200" cy="33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1"/>
              </a:buClr>
              <a:buSzPts val="1400"/>
              <a:buFont typeface="Space Grotesk SemiBold"/>
              <a:buNone/>
              <a:defRPr sz="1400">
                <a:solidFill>
                  <a:schemeClr val="accent1"/>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47" name="Google Shape;947;p94"/>
          <p:cNvSpPr/>
          <p:nvPr/>
        </p:nvSpPr>
        <p:spPr>
          <a:xfrm>
            <a:off x="7953442" y="1792328"/>
            <a:ext cx="81000" cy="96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48" name="Google Shape;948;p94"/>
          <p:cNvSpPr/>
          <p:nvPr/>
        </p:nvSpPr>
        <p:spPr>
          <a:xfrm>
            <a:off x="1508550" y="2913278"/>
            <a:ext cx="6444900" cy="965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94"/>
          <p:cNvSpPr txBox="1"/>
          <p:nvPr>
            <p:ph idx="5" type="body"/>
          </p:nvPr>
        </p:nvSpPr>
        <p:spPr>
          <a:xfrm>
            <a:off x="1607250" y="3284675"/>
            <a:ext cx="6346200" cy="53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50" name="Google Shape;950;p94"/>
          <p:cNvSpPr txBox="1"/>
          <p:nvPr>
            <p:ph idx="6" type="subTitle"/>
          </p:nvPr>
        </p:nvSpPr>
        <p:spPr>
          <a:xfrm>
            <a:off x="1607250" y="2951375"/>
            <a:ext cx="6444900" cy="33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3"/>
              </a:buClr>
              <a:buSzPts val="1400"/>
              <a:buFont typeface="Space Grotesk SemiBold"/>
              <a:buNone/>
              <a:defRPr sz="1400">
                <a:solidFill>
                  <a:schemeClr val="accent3"/>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51" name="Google Shape;951;p94"/>
          <p:cNvSpPr/>
          <p:nvPr/>
        </p:nvSpPr>
        <p:spPr>
          <a:xfrm>
            <a:off x="7953442" y="2913278"/>
            <a:ext cx="81000" cy="965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52" name="Google Shape;952;p94"/>
          <p:cNvSpPr/>
          <p:nvPr/>
        </p:nvSpPr>
        <p:spPr>
          <a:xfrm>
            <a:off x="1508550" y="4034228"/>
            <a:ext cx="6444900" cy="965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94"/>
          <p:cNvSpPr txBox="1"/>
          <p:nvPr>
            <p:ph idx="7" type="body"/>
          </p:nvPr>
        </p:nvSpPr>
        <p:spPr>
          <a:xfrm>
            <a:off x="1607250" y="4405625"/>
            <a:ext cx="6346200" cy="534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54" name="Google Shape;954;p94"/>
          <p:cNvSpPr txBox="1"/>
          <p:nvPr>
            <p:ph idx="8" type="subTitle"/>
          </p:nvPr>
        </p:nvSpPr>
        <p:spPr>
          <a:xfrm>
            <a:off x="1607250" y="4072325"/>
            <a:ext cx="6346200" cy="333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400"/>
              <a:buFont typeface="Space Grotesk SemiBold"/>
              <a:buNone/>
              <a:defRPr sz="1400">
                <a:solidFill>
                  <a:schemeClr val="accent6"/>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955" name="Google Shape;955;p94"/>
          <p:cNvSpPr/>
          <p:nvPr/>
        </p:nvSpPr>
        <p:spPr>
          <a:xfrm>
            <a:off x="7953442" y="4034228"/>
            <a:ext cx="81000" cy="965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56" name="Google Shape;956;p94"/>
          <p:cNvSpPr txBox="1"/>
          <p:nvPr/>
        </p:nvSpPr>
        <p:spPr>
          <a:xfrm>
            <a:off x="663050" y="969429"/>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1</a:t>
            </a:r>
            <a:endParaRPr b="1" sz="3600">
              <a:solidFill>
                <a:schemeClr val="accent5"/>
              </a:solidFill>
              <a:latin typeface="Space Grotesk"/>
              <a:ea typeface="Space Grotesk"/>
              <a:cs typeface="Space Grotesk"/>
              <a:sym typeface="Space Grotesk"/>
            </a:endParaRPr>
          </a:p>
        </p:txBody>
      </p:sp>
      <p:sp>
        <p:nvSpPr>
          <p:cNvPr id="957" name="Google Shape;957;p94"/>
          <p:cNvSpPr txBox="1"/>
          <p:nvPr/>
        </p:nvSpPr>
        <p:spPr>
          <a:xfrm>
            <a:off x="663050" y="2058429"/>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1"/>
                </a:solidFill>
                <a:latin typeface="Space Grotesk"/>
                <a:ea typeface="Space Grotesk"/>
                <a:cs typeface="Space Grotesk"/>
                <a:sym typeface="Space Grotesk"/>
              </a:rPr>
              <a:t>2</a:t>
            </a:r>
            <a:endParaRPr b="1" sz="3600">
              <a:solidFill>
                <a:schemeClr val="accent1"/>
              </a:solidFill>
              <a:latin typeface="Space Grotesk"/>
              <a:ea typeface="Space Grotesk"/>
              <a:cs typeface="Space Grotesk"/>
              <a:sym typeface="Space Grotesk"/>
            </a:endParaRPr>
          </a:p>
        </p:txBody>
      </p:sp>
      <p:sp>
        <p:nvSpPr>
          <p:cNvPr id="958" name="Google Shape;958;p94"/>
          <p:cNvSpPr txBox="1"/>
          <p:nvPr/>
        </p:nvSpPr>
        <p:spPr>
          <a:xfrm>
            <a:off x="663050" y="3147429"/>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3"/>
                </a:solidFill>
                <a:latin typeface="Space Grotesk"/>
                <a:ea typeface="Space Grotesk"/>
                <a:cs typeface="Space Grotesk"/>
                <a:sym typeface="Space Grotesk"/>
              </a:rPr>
              <a:t>3</a:t>
            </a:r>
            <a:endParaRPr b="1" sz="3600">
              <a:solidFill>
                <a:schemeClr val="accent3"/>
              </a:solidFill>
              <a:latin typeface="Space Grotesk"/>
              <a:ea typeface="Space Grotesk"/>
              <a:cs typeface="Space Grotesk"/>
              <a:sym typeface="Space Grotesk"/>
            </a:endParaRPr>
          </a:p>
        </p:txBody>
      </p:sp>
      <p:sp>
        <p:nvSpPr>
          <p:cNvPr id="959" name="Google Shape;959;p94"/>
          <p:cNvSpPr txBox="1"/>
          <p:nvPr/>
        </p:nvSpPr>
        <p:spPr>
          <a:xfrm>
            <a:off x="663050" y="4300329"/>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6"/>
                </a:solidFill>
                <a:latin typeface="Space Grotesk"/>
                <a:ea typeface="Space Grotesk"/>
                <a:cs typeface="Space Grotesk"/>
                <a:sym typeface="Space Grotesk"/>
              </a:rPr>
              <a:t>4</a:t>
            </a:r>
            <a:endParaRPr b="1" sz="3600">
              <a:solidFill>
                <a:schemeClr val="accent6"/>
              </a:solidFill>
              <a:latin typeface="Space Grotesk"/>
              <a:ea typeface="Space Grotesk"/>
              <a:cs typeface="Space Grotesk"/>
              <a:sym typeface="Space Grotesk"/>
            </a:endParaRPr>
          </a:p>
        </p:txBody>
      </p:sp>
    </p:spTree>
  </p:cSld>
  <p:clrMapOvr>
    <a:masterClrMapping/>
  </p:clrMapOvr>
  <p:extLst>
    <p:ext uri="{DCECCB84-F9BA-43D5-87BE-67443E8EF086}">
      <p15:sldGuideLst>
        <p15:guide id="1" pos="552">
          <p15:clr>
            <a:srgbClr val="E46962"/>
          </p15:clr>
        </p15:guide>
      </p15:sldGuideLst>
    </p:ext>
  </p:extLs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Agenda slide - v1">
  <p:cSld name="CUSTOM_13">
    <p:spTree>
      <p:nvGrpSpPr>
        <p:cNvPr id="960" name="Shape 960"/>
        <p:cNvGrpSpPr/>
        <p:nvPr/>
      </p:nvGrpSpPr>
      <p:grpSpPr>
        <a:xfrm>
          <a:off x="0" y="0"/>
          <a:ext cx="0" cy="0"/>
          <a:chOff x="0" y="0"/>
          <a:chExt cx="0" cy="0"/>
        </a:xfrm>
      </p:grpSpPr>
      <p:sp>
        <p:nvSpPr>
          <p:cNvPr id="961" name="Google Shape;961;p95"/>
          <p:cNvSpPr txBox="1"/>
          <p:nvPr>
            <p:ph type="title"/>
          </p:nvPr>
        </p:nvSpPr>
        <p:spPr>
          <a:xfrm>
            <a:off x="1421637" y="51175"/>
            <a:ext cx="68538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962" name="Google Shape;962;p95"/>
          <p:cNvSpPr/>
          <p:nvPr/>
        </p:nvSpPr>
        <p:spPr>
          <a:xfrm>
            <a:off x="-18963" y="-190500"/>
            <a:ext cx="762000" cy="5524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63" name="Google Shape;963;p95"/>
          <p:cNvSpPr/>
          <p:nvPr/>
        </p:nvSpPr>
        <p:spPr>
          <a:xfrm>
            <a:off x="413937" y="804575"/>
            <a:ext cx="572700" cy="572700"/>
          </a:xfrm>
          <a:prstGeom prst="ellipse">
            <a:avLst/>
          </a:prstGeom>
          <a:solidFill>
            <a:schemeClr val="accent5"/>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4" name="Google Shape;964;p95"/>
          <p:cNvCxnSpPr/>
          <p:nvPr/>
        </p:nvCxnSpPr>
        <p:spPr>
          <a:xfrm>
            <a:off x="718662" y="1090325"/>
            <a:ext cx="707400" cy="4800"/>
          </a:xfrm>
          <a:prstGeom prst="straightConnector1">
            <a:avLst/>
          </a:prstGeom>
          <a:noFill/>
          <a:ln cap="flat" cmpd="sng" w="19050">
            <a:solidFill>
              <a:schemeClr val="accent5"/>
            </a:solidFill>
            <a:prstDash val="dot"/>
            <a:round/>
            <a:headEnd len="med" w="med" type="none"/>
            <a:tailEnd len="med" w="med" type="none"/>
          </a:ln>
        </p:spPr>
      </p:cxnSp>
      <p:sp>
        <p:nvSpPr>
          <p:cNvPr id="965" name="Google Shape;965;p95"/>
          <p:cNvSpPr/>
          <p:nvPr/>
        </p:nvSpPr>
        <p:spPr>
          <a:xfrm>
            <a:off x="413937" y="1705475"/>
            <a:ext cx="572700" cy="572700"/>
          </a:xfrm>
          <a:prstGeom prst="ellipse">
            <a:avLst/>
          </a:prstGeom>
          <a:solidFill>
            <a:schemeClr val="accent5"/>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6" name="Google Shape;966;p95"/>
          <p:cNvCxnSpPr/>
          <p:nvPr/>
        </p:nvCxnSpPr>
        <p:spPr>
          <a:xfrm>
            <a:off x="718662" y="1991225"/>
            <a:ext cx="707400" cy="4800"/>
          </a:xfrm>
          <a:prstGeom prst="straightConnector1">
            <a:avLst/>
          </a:prstGeom>
          <a:noFill/>
          <a:ln cap="flat" cmpd="sng" w="19050">
            <a:solidFill>
              <a:schemeClr val="accent5"/>
            </a:solidFill>
            <a:prstDash val="dot"/>
            <a:round/>
            <a:headEnd len="med" w="med" type="none"/>
            <a:tailEnd len="med" w="med" type="none"/>
          </a:ln>
        </p:spPr>
      </p:cxnSp>
      <p:sp>
        <p:nvSpPr>
          <p:cNvPr id="967" name="Google Shape;967;p95"/>
          <p:cNvSpPr/>
          <p:nvPr/>
        </p:nvSpPr>
        <p:spPr>
          <a:xfrm>
            <a:off x="1436998" y="692675"/>
            <a:ext cx="7355400" cy="800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95"/>
          <p:cNvSpPr txBox="1"/>
          <p:nvPr>
            <p:ph idx="1" type="subTitle"/>
          </p:nvPr>
        </p:nvSpPr>
        <p:spPr>
          <a:xfrm>
            <a:off x="1503135" y="713300"/>
            <a:ext cx="1834200" cy="774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969" name="Google Shape;969;p95"/>
          <p:cNvSpPr txBox="1"/>
          <p:nvPr>
            <p:ph idx="2" type="body"/>
          </p:nvPr>
        </p:nvSpPr>
        <p:spPr>
          <a:xfrm>
            <a:off x="3633224" y="717875"/>
            <a:ext cx="5100900" cy="7749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0" name="Google Shape;970;p95"/>
          <p:cNvSpPr/>
          <p:nvPr/>
        </p:nvSpPr>
        <p:spPr>
          <a:xfrm>
            <a:off x="1443353" y="1582275"/>
            <a:ext cx="7355400" cy="800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95"/>
          <p:cNvSpPr txBox="1"/>
          <p:nvPr>
            <p:ph idx="3" type="subTitle"/>
          </p:nvPr>
        </p:nvSpPr>
        <p:spPr>
          <a:xfrm>
            <a:off x="1510604" y="1577625"/>
            <a:ext cx="1834200" cy="800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972" name="Google Shape;972;p95"/>
          <p:cNvSpPr txBox="1"/>
          <p:nvPr>
            <p:ph idx="4" type="body"/>
          </p:nvPr>
        </p:nvSpPr>
        <p:spPr>
          <a:xfrm>
            <a:off x="3633224" y="1582275"/>
            <a:ext cx="5100900" cy="800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3" name="Google Shape;973;p95"/>
          <p:cNvSpPr/>
          <p:nvPr/>
        </p:nvSpPr>
        <p:spPr>
          <a:xfrm>
            <a:off x="413937" y="2599725"/>
            <a:ext cx="572700" cy="572700"/>
          </a:xfrm>
          <a:prstGeom prst="ellipse">
            <a:avLst/>
          </a:prstGeom>
          <a:solidFill>
            <a:schemeClr val="accent5"/>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4" name="Google Shape;974;p95"/>
          <p:cNvCxnSpPr/>
          <p:nvPr/>
        </p:nvCxnSpPr>
        <p:spPr>
          <a:xfrm>
            <a:off x="718662" y="2885475"/>
            <a:ext cx="707400" cy="4800"/>
          </a:xfrm>
          <a:prstGeom prst="straightConnector1">
            <a:avLst/>
          </a:prstGeom>
          <a:noFill/>
          <a:ln cap="flat" cmpd="sng" w="19050">
            <a:solidFill>
              <a:schemeClr val="accent5"/>
            </a:solidFill>
            <a:prstDash val="dot"/>
            <a:round/>
            <a:headEnd len="med" w="med" type="none"/>
            <a:tailEnd len="med" w="med" type="none"/>
          </a:ln>
        </p:spPr>
      </p:cxnSp>
      <p:sp>
        <p:nvSpPr>
          <p:cNvPr id="975" name="Google Shape;975;p95"/>
          <p:cNvSpPr/>
          <p:nvPr/>
        </p:nvSpPr>
        <p:spPr>
          <a:xfrm>
            <a:off x="1443353" y="2476525"/>
            <a:ext cx="7355400" cy="800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95"/>
          <p:cNvSpPr txBox="1"/>
          <p:nvPr>
            <p:ph idx="5" type="subTitle"/>
          </p:nvPr>
        </p:nvSpPr>
        <p:spPr>
          <a:xfrm>
            <a:off x="1510604" y="2471875"/>
            <a:ext cx="1834200" cy="800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977" name="Google Shape;977;p95"/>
          <p:cNvSpPr txBox="1"/>
          <p:nvPr>
            <p:ph idx="6" type="body"/>
          </p:nvPr>
        </p:nvSpPr>
        <p:spPr>
          <a:xfrm>
            <a:off x="3633224" y="2476525"/>
            <a:ext cx="5100900" cy="800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8" name="Google Shape;978;p95"/>
          <p:cNvSpPr/>
          <p:nvPr/>
        </p:nvSpPr>
        <p:spPr>
          <a:xfrm>
            <a:off x="413937" y="3498625"/>
            <a:ext cx="572700" cy="572700"/>
          </a:xfrm>
          <a:prstGeom prst="ellipse">
            <a:avLst/>
          </a:prstGeom>
          <a:solidFill>
            <a:schemeClr val="accent5"/>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9" name="Google Shape;979;p95"/>
          <p:cNvCxnSpPr/>
          <p:nvPr/>
        </p:nvCxnSpPr>
        <p:spPr>
          <a:xfrm>
            <a:off x="718662" y="3784375"/>
            <a:ext cx="707400" cy="4800"/>
          </a:xfrm>
          <a:prstGeom prst="straightConnector1">
            <a:avLst/>
          </a:prstGeom>
          <a:noFill/>
          <a:ln cap="flat" cmpd="sng" w="19050">
            <a:solidFill>
              <a:schemeClr val="accent5"/>
            </a:solidFill>
            <a:prstDash val="dot"/>
            <a:round/>
            <a:headEnd len="med" w="med" type="none"/>
            <a:tailEnd len="med" w="med" type="none"/>
          </a:ln>
        </p:spPr>
      </p:cxnSp>
      <p:sp>
        <p:nvSpPr>
          <p:cNvPr id="980" name="Google Shape;980;p95"/>
          <p:cNvSpPr/>
          <p:nvPr/>
        </p:nvSpPr>
        <p:spPr>
          <a:xfrm>
            <a:off x="1443353" y="3375425"/>
            <a:ext cx="7355400" cy="800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95"/>
          <p:cNvSpPr txBox="1"/>
          <p:nvPr>
            <p:ph idx="7" type="subTitle"/>
          </p:nvPr>
        </p:nvSpPr>
        <p:spPr>
          <a:xfrm>
            <a:off x="1510604" y="3370775"/>
            <a:ext cx="1834200" cy="800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982" name="Google Shape;982;p95"/>
          <p:cNvSpPr txBox="1"/>
          <p:nvPr>
            <p:ph idx="8" type="body"/>
          </p:nvPr>
        </p:nvSpPr>
        <p:spPr>
          <a:xfrm>
            <a:off x="3633224" y="3375425"/>
            <a:ext cx="5100900" cy="800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3" name="Google Shape;983;p95"/>
          <p:cNvSpPr/>
          <p:nvPr/>
        </p:nvSpPr>
        <p:spPr>
          <a:xfrm>
            <a:off x="393087" y="4392875"/>
            <a:ext cx="572700" cy="572700"/>
          </a:xfrm>
          <a:prstGeom prst="ellipse">
            <a:avLst/>
          </a:prstGeom>
          <a:solidFill>
            <a:schemeClr val="accent5"/>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84" name="Google Shape;984;p95"/>
          <p:cNvCxnSpPr/>
          <p:nvPr/>
        </p:nvCxnSpPr>
        <p:spPr>
          <a:xfrm>
            <a:off x="697812" y="4678625"/>
            <a:ext cx="707400" cy="4800"/>
          </a:xfrm>
          <a:prstGeom prst="straightConnector1">
            <a:avLst/>
          </a:prstGeom>
          <a:noFill/>
          <a:ln cap="flat" cmpd="sng" w="19050">
            <a:solidFill>
              <a:schemeClr val="accent5"/>
            </a:solidFill>
            <a:prstDash val="dot"/>
            <a:round/>
            <a:headEnd len="med" w="med" type="none"/>
            <a:tailEnd len="med" w="med" type="none"/>
          </a:ln>
        </p:spPr>
      </p:cxnSp>
      <p:sp>
        <p:nvSpPr>
          <p:cNvPr id="985" name="Google Shape;985;p95"/>
          <p:cNvSpPr/>
          <p:nvPr/>
        </p:nvSpPr>
        <p:spPr>
          <a:xfrm>
            <a:off x="1421623" y="4269675"/>
            <a:ext cx="7355400" cy="800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95"/>
          <p:cNvSpPr txBox="1"/>
          <p:nvPr>
            <p:ph idx="9" type="subTitle"/>
          </p:nvPr>
        </p:nvSpPr>
        <p:spPr>
          <a:xfrm>
            <a:off x="1482671" y="4265025"/>
            <a:ext cx="1834200" cy="800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987" name="Google Shape;987;p95"/>
          <p:cNvSpPr txBox="1"/>
          <p:nvPr>
            <p:ph idx="13" type="body"/>
          </p:nvPr>
        </p:nvSpPr>
        <p:spPr>
          <a:xfrm>
            <a:off x="3633224" y="4269675"/>
            <a:ext cx="5100900" cy="800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8" name="Google Shape;988;p95"/>
          <p:cNvSpPr txBox="1"/>
          <p:nvPr/>
        </p:nvSpPr>
        <p:spPr>
          <a:xfrm>
            <a:off x="487287" y="874179"/>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000">
                <a:solidFill>
                  <a:schemeClr val="lt1"/>
                </a:solidFill>
                <a:latin typeface="Space Grotesk"/>
                <a:ea typeface="Space Grotesk"/>
                <a:cs typeface="Space Grotesk"/>
                <a:sym typeface="Space Grotesk"/>
              </a:rPr>
              <a:t>1</a:t>
            </a:r>
            <a:endParaRPr b="1" sz="3000">
              <a:solidFill>
                <a:schemeClr val="lt1"/>
              </a:solidFill>
              <a:latin typeface="Space Grotesk"/>
              <a:ea typeface="Space Grotesk"/>
              <a:cs typeface="Space Grotesk"/>
              <a:sym typeface="Space Grotesk"/>
            </a:endParaRPr>
          </a:p>
        </p:txBody>
      </p:sp>
      <p:sp>
        <p:nvSpPr>
          <p:cNvPr id="989" name="Google Shape;989;p95"/>
          <p:cNvSpPr txBox="1"/>
          <p:nvPr/>
        </p:nvSpPr>
        <p:spPr>
          <a:xfrm>
            <a:off x="487287" y="177175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000">
                <a:solidFill>
                  <a:schemeClr val="lt1"/>
                </a:solidFill>
                <a:latin typeface="Space Grotesk"/>
                <a:ea typeface="Space Grotesk"/>
                <a:cs typeface="Space Grotesk"/>
                <a:sym typeface="Space Grotesk"/>
              </a:rPr>
              <a:t>2</a:t>
            </a:r>
            <a:endParaRPr b="1" sz="3000">
              <a:solidFill>
                <a:schemeClr val="lt1"/>
              </a:solidFill>
              <a:latin typeface="Space Grotesk"/>
              <a:ea typeface="Space Grotesk"/>
              <a:cs typeface="Space Grotesk"/>
              <a:sym typeface="Space Grotesk"/>
            </a:endParaRPr>
          </a:p>
        </p:txBody>
      </p:sp>
      <p:sp>
        <p:nvSpPr>
          <p:cNvPr id="990" name="Google Shape;990;p95"/>
          <p:cNvSpPr txBox="1"/>
          <p:nvPr/>
        </p:nvSpPr>
        <p:spPr>
          <a:xfrm>
            <a:off x="466437" y="267165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000">
                <a:solidFill>
                  <a:schemeClr val="lt1"/>
                </a:solidFill>
                <a:latin typeface="Space Grotesk"/>
                <a:ea typeface="Space Grotesk"/>
                <a:cs typeface="Space Grotesk"/>
                <a:sym typeface="Space Grotesk"/>
              </a:rPr>
              <a:t>3</a:t>
            </a:r>
            <a:endParaRPr b="1" sz="3000">
              <a:solidFill>
                <a:schemeClr val="lt1"/>
              </a:solidFill>
              <a:latin typeface="Space Grotesk"/>
              <a:ea typeface="Space Grotesk"/>
              <a:cs typeface="Space Grotesk"/>
              <a:sym typeface="Space Grotesk"/>
            </a:endParaRPr>
          </a:p>
        </p:txBody>
      </p:sp>
      <p:sp>
        <p:nvSpPr>
          <p:cNvPr id="991" name="Google Shape;991;p95"/>
          <p:cNvSpPr txBox="1"/>
          <p:nvPr/>
        </p:nvSpPr>
        <p:spPr>
          <a:xfrm>
            <a:off x="466437" y="35659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000">
                <a:solidFill>
                  <a:schemeClr val="lt1"/>
                </a:solidFill>
                <a:latin typeface="Space Grotesk"/>
                <a:ea typeface="Space Grotesk"/>
                <a:cs typeface="Space Grotesk"/>
                <a:sym typeface="Space Grotesk"/>
              </a:rPr>
              <a:t>4</a:t>
            </a:r>
            <a:endParaRPr b="1" sz="3000">
              <a:solidFill>
                <a:schemeClr val="lt1"/>
              </a:solidFill>
              <a:latin typeface="Space Grotesk"/>
              <a:ea typeface="Space Grotesk"/>
              <a:cs typeface="Space Grotesk"/>
              <a:sym typeface="Space Grotesk"/>
            </a:endParaRPr>
          </a:p>
        </p:txBody>
      </p:sp>
      <p:sp>
        <p:nvSpPr>
          <p:cNvPr id="992" name="Google Shape;992;p95"/>
          <p:cNvSpPr txBox="1"/>
          <p:nvPr/>
        </p:nvSpPr>
        <p:spPr>
          <a:xfrm>
            <a:off x="466437" y="44648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000">
                <a:solidFill>
                  <a:schemeClr val="lt1"/>
                </a:solidFill>
                <a:latin typeface="Space Grotesk"/>
                <a:ea typeface="Space Grotesk"/>
                <a:cs typeface="Space Grotesk"/>
                <a:sym typeface="Space Grotesk"/>
              </a:rPr>
              <a:t>5</a:t>
            </a:r>
            <a:endParaRPr b="1" sz="3000">
              <a:solidFill>
                <a:schemeClr val="lt1"/>
              </a:solidFill>
              <a:latin typeface="Space Grotesk"/>
              <a:ea typeface="Space Grotesk"/>
              <a:cs typeface="Space Grotesk"/>
              <a:sym typeface="Space Grotesk"/>
            </a:endParaRPr>
          </a:p>
        </p:txBody>
      </p:sp>
    </p:spTree>
  </p:cSld>
  <p:clrMapOvr>
    <a:masterClrMapping/>
  </p:clrMapOvr>
  <p:extLst>
    <p:ext uri="{DCECCB84-F9BA-43D5-87BE-67443E8EF086}">
      <p15:sldGuideLst>
        <p15:guide id="1" pos="1414">
          <p15:clr>
            <a:srgbClr val="E46962"/>
          </p15:clr>
        </p15:guide>
        <p15:guide id="2" orient="horz" pos="1247">
          <p15:clr>
            <a:srgbClr val="E46962"/>
          </p15:clr>
        </p15:guide>
        <p15:guide id="3" orient="horz" pos="1757">
          <p15:clr>
            <a:srgbClr val="E46962"/>
          </p15:clr>
        </p15:guide>
        <p15:guide id="4" orient="horz" pos="2239">
          <p15:clr>
            <a:srgbClr val="E46962"/>
          </p15:clr>
        </p15:guide>
        <p15:guide id="5" orient="horz" pos="2748">
          <p15:clr>
            <a:srgbClr val="E46962"/>
          </p15:clr>
        </p15:guide>
        <p15:guide id="6" orient="horz" pos="1043">
          <p15:clr>
            <a:srgbClr val="E46962"/>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Agenda slide - v2">
  <p:cSld name="CUSTOM_14">
    <p:spTree>
      <p:nvGrpSpPr>
        <p:cNvPr id="993" name="Shape 993"/>
        <p:cNvGrpSpPr/>
        <p:nvPr/>
      </p:nvGrpSpPr>
      <p:grpSpPr>
        <a:xfrm>
          <a:off x="0" y="0"/>
          <a:ext cx="0" cy="0"/>
          <a:chOff x="0" y="0"/>
          <a:chExt cx="0" cy="0"/>
        </a:xfrm>
      </p:grpSpPr>
      <p:sp>
        <p:nvSpPr>
          <p:cNvPr id="994" name="Google Shape;994;p96"/>
          <p:cNvSpPr txBox="1"/>
          <p:nvPr>
            <p:ph idx="1" type="body"/>
          </p:nvPr>
        </p:nvSpPr>
        <p:spPr>
          <a:xfrm>
            <a:off x="901050" y="3139471"/>
            <a:ext cx="1448400" cy="7521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sz="1000"/>
            </a:lvl1pPr>
            <a:lvl2pPr indent="-292100" lvl="1" marL="914400" algn="ctr">
              <a:spcBef>
                <a:spcPts val="0"/>
              </a:spcBef>
              <a:spcAft>
                <a:spcPts val="0"/>
              </a:spcAft>
              <a:buSzPts val="1000"/>
              <a:buChar char="○"/>
              <a:defRPr sz="1000"/>
            </a:lvl2pPr>
            <a:lvl3pPr indent="-292100" lvl="2" marL="1371600" algn="ctr">
              <a:spcBef>
                <a:spcPts val="0"/>
              </a:spcBef>
              <a:spcAft>
                <a:spcPts val="0"/>
              </a:spcAft>
              <a:buSzPts val="1000"/>
              <a:buChar char="■"/>
              <a:defRPr sz="1000"/>
            </a:lvl3pPr>
            <a:lvl4pPr indent="-292100" lvl="3" marL="1828800" algn="ctr">
              <a:spcBef>
                <a:spcPts val="0"/>
              </a:spcBef>
              <a:spcAft>
                <a:spcPts val="0"/>
              </a:spcAft>
              <a:buSzPts val="1000"/>
              <a:buChar char="●"/>
              <a:defRPr sz="1000"/>
            </a:lvl4pPr>
            <a:lvl5pPr indent="-292100" lvl="4" marL="2286000" algn="ctr">
              <a:spcBef>
                <a:spcPts val="0"/>
              </a:spcBef>
              <a:spcAft>
                <a:spcPts val="0"/>
              </a:spcAft>
              <a:buSzPts val="1000"/>
              <a:buChar char="○"/>
              <a:defRPr sz="1000"/>
            </a:lvl5pPr>
            <a:lvl6pPr indent="-292100" lvl="5" marL="2743200" algn="ctr">
              <a:spcBef>
                <a:spcPts val="0"/>
              </a:spcBef>
              <a:spcAft>
                <a:spcPts val="0"/>
              </a:spcAft>
              <a:buSzPts val="1000"/>
              <a:buChar char="■"/>
              <a:defRPr sz="1000"/>
            </a:lvl6pPr>
            <a:lvl7pPr indent="-292100" lvl="6" marL="3200400" algn="ctr">
              <a:spcBef>
                <a:spcPts val="0"/>
              </a:spcBef>
              <a:spcAft>
                <a:spcPts val="0"/>
              </a:spcAft>
              <a:buSzPts val="1000"/>
              <a:buChar char="●"/>
              <a:defRPr sz="1000"/>
            </a:lvl7pPr>
            <a:lvl8pPr indent="-292100" lvl="7" marL="3657600" algn="ctr">
              <a:spcBef>
                <a:spcPts val="0"/>
              </a:spcBef>
              <a:spcAft>
                <a:spcPts val="0"/>
              </a:spcAft>
              <a:buSzPts val="1000"/>
              <a:buChar char="○"/>
              <a:defRPr sz="1000"/>
            </a:lvl8pPr>
            <a:lvl9pPr indent="-292100" lvl="8" marL="4114800" algn="ctr">
              <a:spcBef>
                <a:spcPts val="0"/>
              </a:spcBef>
              <a:spcAft>
                <a:spcPts val="0"/>
              </a:spcAft>
              <a:buSzPts val="1000"/>
              <a:buChar char="■"/>
              <a:defRPr sz="1000"/>
            </a:lvl9pPr>
          </a:lstStyle>
          <a:p/>
        </p:txBody>
      </p:sp>
      <p:sp>
        <p:nvSpPr>
          <p:cNvPr id="995" name="Google Shape;995;p96"/>
          <p:cNvSpPr txBox="1"/>
          <p:nvPr>
            <p:ph idx="2" type="body"/>
          </p:nvPr>
        </p:nvSpPr>
        <p:spPr>
          <a:xfrm>
            <a:off x="2353650" y="4072921"/>
            <a:ext cx="1448400" cy="7521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sz="1000"/>
            </a:lvl1pPr>
            <a:lvl2pPr indent="-292100" lvl="1" marL="914400" algn="ctr">
              <a:spcBef>
                <a:spcPts val="0"/>
              </a:spcBef>
              <a:spcAft>
                <a:spcPts val="0"/>
              </a:spcAft>
              <a:buSzPts val="1000"/>
              <a:buChar char="○"/>
              <a:defRPr sz="1000"/>
            </a:lvl2pPr>
            <a:lvl3pPr indent="-292100" lvl="2" marL="1371600" algn="ctr">
              <a:spcBef>
                <a:spcPts val="0"/>
              </a:spcBef>
              <a:spcAft>
                <a:spcPts val="0"/>
              </a:spcAft>
              <a:buSzPts val="1000"/>
              <a:buChar char="■"/>
              <a:defRPr sz="1000"/>
            </a:lvl3pPr>
            <a:lvl4pPr indent="-292100" lvl="3" marL="1828800" algn="ctr">
              <a:spcBef>
                <a:spcPts val="0"/>
              </a:spcBef>
              <a:spcAft>
                <a:spcPts val="0"/>
              </a:spcAft>
              <a:buSzPts val="1000"/>
              <a:buChar char="●"/>
              <a:defRPr sz="1000"/>
            </a:lvl4pPr>
            <a:lvl5pPr indent="-292100" lvl="4" marL="2286000" algn="ctr">
              <a:spcBef>
                <a:spcPts val="0"/>
              </a:spcBef>
              <a:spcAft>
                <a:spcPts val="0"/>
              </a:spcAft>
              <a:buSzPts val="1000"/>
              <a:buChar char="○"/>
              <a:defRPr sz="1000"/>
            </a:lvl5pPr>
            <a:lvl6pPr indent="-292100" lvl="5" marL="2743200" algn="ctr">
              <a:spcBef>
                <a:spcPts val="0"/>
              </a:spcBef>
              <a:spcAft>
                <a:spcPts val="0"/>
              </a:spcAft>
              <a:buSzPts val="1000"/>
              <a:buChar char="■"/>
              <a:defRPr sz="1000"/>
            </a:lvl6pPr>
            <a:lvl7pPr indent="-292100" lvl="6" marL="3200400" algn="ctr">
              <a:spcBef>
                <a:spcPts val="0"/>
              </a:spcBef>
              <a:spcAft>
                <a:spcPts val="0"/>
              </a:spcAft>
              <a:buSzPts val="1000"/>
              <a:buChar char="●"/>
              <a:defRPr sz="1000"/>
            </a:lvl7pPr>
            <a:lvl8pPr indent="-292100" lvl="7" marL="3657600" algn="ctr">
              <a:spcBef>
                <a:spcPts val="0"/>
              </a:spcBef>
              <a:spcAft>
                <a:spcPts val="0"/>
              </a:spcAft>
              <a:buSzPts val="1000"/>
              <a:buChar char="○"/>
              <a:defRPr sz="1000"/>
            </a:lvl8pPr>
            <a:lvl9pPr indent="-292100" lvl="8" marL="4114800" algn="ctr">
              <a:spcBef>
                <a:spcPts val="0"/>
              </a:spcBef>
              <a:spcAft>
                <a:spcPts val="0"/>
              </a:spcAft>
              <a:buSzPts val="1000"/>
              <a:buChar char="■"/>
              <a:defRPr sz="1000"/>
            </a:lvl9pPr>
          </a:lstStyle>
          <a:p/>
        </p:txBody>
      </p:sp>
      <p:sp>
        <p:nvSpPr>
          <p:cNvPr id="996" name="Google Shape;996;p96"/>
          <p:cNvSpPr txBox="1"/>
          <p:nvPr>
            <p:ph idx="3" type="body"/>
          </p:nvPr>
        </p:nvSpPr>
        <p:spPr>
          <a:xfrm>
            <a:off x="3852925" y="3139471"/>
            <a:ext cx="1448400" cy="7521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sz="1000"/>
            </a:lvl1pPr>
            <a:lvl2pPr indent="-292100" lvl="1" marL="914400" algn="ctr">
              <a:spcBef>
                <a:spcPts val="0"/>
              </a:spcBef>
              <a:spcAft>
                <a:spcPts val="0"/>
              </a:spcAft>
              <a:buSzPts val="1000"/>
              <a:buChar char="○"/>
              <a:defRPr sz="1000"/>
            </a:lvl2pPr>
            <a:lvl3pPr indent="-292100" lvl="2" marL="1371600" algn="ctr">
              <a:spcBef>
                <a:spcPts val="0"/>
              </a:spcBef>
              <a:spcAft>
                <a:spcPts val="0"/>
              </a:spcAft>
              <a:buSzPts val="1000"/>
              <a:buChar char="■"/>
              <a:defRPr sz="1000"/>
            </a:lvl3pPr>
            <a:lvl4pPr indent="-292100" lvl="3" marL="1828800" algn="ctr">
              <a:spcBef>
                <a:spcPts val="0"/>
              </a:spcBef>
              <a:spcAft>
                <a:spcPts val="0"/>
              </a:spcAft>
              <a:buSzPts val="1000"/>
              <a:buChar char="●"/>
              <a:defRPr sz="1000"/>
            </a:lvl4pPr>
            <a:lvl5pPr indent="-292100" lvl="4" marL="2286000" algn="ctr">
              <a:spcBef>
                <a:spcPts val="0"/>
              </a:spcBef>
              <a:spcAft>
                <a:spcPts val="0"/>
              </a:spcAft>
              <a:buSzPts val="1000"/>
              <a:buChar char="○"/>
              <a:defRPr sz="1000"/>
            </a:lvl5pPr>
            <a:lvl6pPr indent="-292100" lvl="5" marL="2743200" algn="ctr">
              <a:spcBef>
                <a:spcPts val="0"/>
              </a:spcBef>
              <a:spcAft>
                <a:spcPts val="0"/>
              </a:spcAft>
              <a:buSzPts val="1000"/>
              <a:buChar char="■"/>
              <a:defRPr sz="1000"/>
            </a:lvl6pPr>
            <a:lvl7pPr indent="-292100" lvl="6" marL="3200400" algn="ctr">
              <a:spcBef>
                <a:spcPts val="0"/>
              </a:spcBef>
              <a:spcAft>
                <a:spcPts val="0"/>
              </a:spcAft>
              <a:buSzPts val="1000"/>
              <a:buChar char="●"/>
              <a:defRPr sz="1000"/>
            </a:lvl7pPr>
            <a:lvl8pPr indent="-292100" lvl="7" marL="3657600" algn="ctr">
              <a:spcBef>
                <a:spcPts val="0"/>
              </a:spcBef>
              <a:spcAft>
                <a:spcPts val="0"/>
              </a:spcAft>
              <a:buSzPts val="1000"/>
              <a:buChar char="○"/>
              <a:defRPr sz="1000"/>
            </a:lvl8pPr>
            <a:lvl9pPr indent="-292100" lvl="8" marL="4114800" algn="ctr">
              <a:spcBef>
                <a:spcPts val="0"/>
              </a:spcBef>
              <a:spcAft>
                <a:spcPts val="0"/>
              </a:spcAft>
              <a:buSzPts val="1000"/>
              <a:buChar char="■"/>
              <a:defRPr sz="1000"/>
            </a:lvl9pPr>
          </a:lstStyle>
          <a:p/>
        </p:txBody>
      </p:sp>
      <p:sp>
        <p:nvSpPr>
          <p:cNvPr id="997" name="Google Shape;997;p96"/>
          <p:cNvSpPr txBox="1"/>
          <p:nvPr>
            <p:ph idx="4" type="body"/>
          </p:nvPr>
        </p:nvSpPr>
        <p:spPr>
          <a:xfrm>
            <a:off x="5352200" y="4072921"/>
            <a:ext cx="1448400" cy="7521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sz="1000"/>
            </a:lvl1pPr>
            <a:lvl2pPr indent="-292100" lvl="1" marL="914400" algn="ctr">
              <a:spcBef>
                <a:spcPts val="0"/>
              </a:spcBef>
              <a:spcAft>
                <a:spcPts val="0"/>
              </a:spcAft>
              <a:buSzPts val="1000"/>
              <a:buChar char="○"/>
              <a:defRPr sz="1000"/>
            </a:lvl2pPr>
            <a:lvl3pPr indent="-292100" lvl="2" marL="1371600" algn="ctr">
              <a:spcBef>
                <a:spcPts val="0"/>
              </a:spcBef>
              <a:spcAft>
                <a:spcPts val="0"/>
              </a:spcAft>
              <a:buSzPts val="1000"/>
              <a:buChar char="■"/>
              <a:defRPr sz="1000"/>
            </a:lvl3pPr>
            <a:lvl4pPr indent="-292100" lvl="3" marL="1828800" algn="ctr">
              <a:spcBef>
                <a:spcPts val="0"/>
              </a:spcBef>
              <a:spcAft>
                <a:spcPts val="0"/>
              </a:spcAft>
              <a:buSzPts val="1000"/>
              <a:buChar char="●"/>
              <a:defRPr sz="1000"/>
            </a:lvl4pPr>
            <a:lvl5pPr indent="-292100" lvl="4" marL="2286000" algn="ctr">
              <a:spcBef>
                <a:spcPts val="0"/>
              </a:spcBef>
              <a:spcAft>
                <a:spcPts val="0"/>
              </a:spcAft>
              <a:buSzPts val="1000"/>
              <a:buChar char="○"/>
              <a:defRPr sz="1000"/>
            </a:lvl5pPr>
            <a:lvl6pPr indent="-292100" lvl="5" marL="2743200" algn="ctr">
              <a:spcBef>
                <a:spcPts val="0"/>
              </a:spcBef>
              <a:spcAft>
                <a:spcPts val="0"/>
              </a:spcAft>
              <a:buSzPts val="1000"/>
              <a:buChar char="■"/>
              <a:defRPr sz="1000"/>
            </a:lvl6pPr>
            <a:lvl7pPr indent="-292100" lvl="6" marL="3200400" algn="ctr">
              <a:spcBef>
                <a:spcPts val="0"/>
              </a:spcBef>
              <a:spcAft>
                <a:spcPts val="0"/>
              </a:spcAft>
              <a:buSzPts val="1000"/>
              <a:buChar char="●"/>
              <a:defRPr sz="1000"/>
            </a:lvl7pPr>
            <a:lvl8pPr indent="-292100" lvl="7" marL="3657600" algn="ctr">
              <a:spcBef>
                <a:spcPts val="0"/>
              </a:spcBef>
              <a:spcAft>
                <a:spcPts val="0"/>
              </a:spcAft>
              <a:buSzPts val="1000"/>
              <a:buChar char="○"/>
              <a:defRPr sz="1000"/>
            </a:lvl8pPr>
            <a:lvl9pPr indent="-292100" lvl="8" marL="4114800" algn="ctr">
              <a:spcBef>
                <a:spcPts val="0"/>
              </a:spcBef>
              <a:spcAft>
                <a:spcPts val="0"/>
              </a:spcAft>
              <a:buSzPts val="1000"/>
              <a:buChar char="■"/>
              <a:defRPr sz="1000"/>
            </a:lvl9pPr>
          </a:lstStyle>
          <a:p/>
        </p:txBody>
      </p:sp>
      <p:sp>
        <p:nvSpPr>
          <p:cNvPr id="998" name="Google Shape;998;p96"/>
          <p:cNvSpPr txBox="1"/>
          <p:nvPr>
            <p:ph idx="5" type="body"/>
          </p:nvPr>
        </p:nvSpPr>
        <p:spPr>
          <a:xfrm>
            <a:off x="6851475" y="3139471"/>
            <a:ext cx="1448400" cy="7521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sz="1000"/>
            </a:lvl1pPr>
            <a:lvl2pPr indent="-292100" lvl="1" marL="914400" algn="ctr">
              <a:spcBef>
                <a:spcPts val="0"/>
              </a:spcBef>
              <a:spcAft>
                <a:spcPts val="0"/>
              </a:spcAft>
              <a:buSzPts val="1000"/>
              <a:buChar char="○"/>
              <a:defRPr sz="1000"/>
            </a:lvl2pPr>
            <a:lvl3pPr indent="-292100" lvl="2" marL="1371600" algn="ctr">
              <a:spcBef>
                <a:spcPts val="0"/>
              </a:spcBef>
              <a:spcAft>
                <a:spcPts val="0"/>
              </a:spcAft>
              <a:buSzPts val="1000"/>
              <a:buChar char="■"/>
              <a:defRPr sz="1000"/>
            </a:lvl3pPr>
            <a:lvl4pPr indent="-292100" lvl="3" marL="1828800" algn="ctr">
              <a:spcBef>
                <a:spcPts val="0"/>
              </a:spcBef>
              <a:spcAft>
                <a:spcPts val="0"/>
              </a:spcAft>
              <a:buSzPts val="1000"/>
              <a:buChar char="●"/>
              <a:defRPr sz="1000"/>
            </a:lvl4pPr>
            <a:lvl5pPr indent="-292100" lvl="4" marL="2286000" algn="ctr">
              <a:spcBef>
                <a:spcPts val="0"/>
              </a:spcBef>
              <a:spcAft>
                <a:spcPts val="0"/>
              </a:spcAft>
              <a:buSzPts val="1000"/>
              <a:buChar char="○"/>
              <a:defRPr sz="1000"/>
            </a:lvl5pPr>
            <a:lvl6pPr indent="-292100" lvl="5" marL="2743200" algn="ctr">
              <a:spcBef>
                <a:spcPts val="0"/>
              </a:spcBef>
              <a:spcAft>
                <a:spcPts val="0"/>
              </a:spcAft>
              <a:buSzPts val="1000"/>
              <a:buChar char="■"/>
              <a:defRPr sz="1000"/>
            </a:lvl6pPr>
            <a:lvl7pPr indent="-292100" lvl="6" marL="3200400" algn="ctr">
              <a:spcBef>
                <a:spcPts val="0"/>
              </a:spcBef>
              <a:spcAft>
                <a:spcPts val="0"/>
              </a:spcAft>
              <a:buSzPts val="1000"/>
              <a:buChar char="●"/>
              <a:defRPr sz="1000"/>
            </a:lvl7pPr>
            <a:lvl8pPr indent="-292100" lvl="7" marL="3657600" algn="ctr">
              <a:spcBef>
                <a:spcPts val="0"/>
              </a:spcBef>
              <a:spcAft>
                <a:spcPts val="0"/>
              </a:spcAft>
              <a:buSzPts val="1000"/>
              <a:buChar char="○"/>
              <a:defRPr sz="1000"/>
            </a:lvl8pPr>
            <a:lvl9pPr indent="-292100" lvl="8" marL="4114800" algn="ctr">
              <a:spcBef>
                <a:spcPts val="0"/>
              </a:spcBef>
              <a:spcAft>
                <a:spcPts val="0"/>
              </a:spcAft>
              <a:buSzPts val="1000"/>
              <a:buChar char="■"/>
              <a:defRPr sz="1000"/>
            </a:lvl9pPr>
          </a:lstStyle>
          <a:p/>
        </p:txBody>
      </p:sp>
      <p:sp>
        <p:nvSpPr>
          <p:cNvPr id="999" name="Google Shape;999;p96"/>
          <p:cNvSpPr/>
          <p:nvPr/>
        </p:nvSpPr>
        <p:spPr>
          <a:xfrm>
            <a:off x="5551238" y="2593000"/>
            <a:ext cx="933600" cy="933600"/>
          </a:xfrm>
          <a:prstGeom prst="ellipse">
            <a:avLst/>
          </a:prstGeom>
          <a:solidFill>
            <a:schemeClr val="l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1000" name="Google Shape;1000;p96"/>
          <p:cNvSpPr/>
          <p:nvPr/>
        </p:nvSpPr>
        <p:spPr>
          <a:xfrm>
            <a:off x="7030625" y="1499962"/>
            <a:ext cx="933600" cy="933600"/>
          </a:xfrm>
          <a:prstGeom prst="ellipse">
            <a:avLst/>
          </a:prstGeom>
          <a:solidFill>
            <a:schemeClr val="l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1001" name="Google Shape;1001;p96"/>
          <p:cNvSpPr/>
          <p:nvPr/>
        </p:nvSpPr>
        <p:spPr>
          <a:xfrm>
            <a:off x="4105188" y="1499975"/>
            <a:ext cx="933600" cy="933600"/>
          </a:xfrm>
          <a:prstGeom prst="ellipse">
            <a:avLst/>
          </a:prstGeom>
          <a:solidFill>
            <a:schemeClr val="l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02" name="Google Shape;1002;p96"/>
          <p:cNvSpPr/>
          <p:nvPr/>
        </p:nvSpPr>
        <p:spPr>
          <a:xfrm>
            <a:off x="2631825" y="2593000"/>
            <a:ext cx="933600" cy="933600"/>
          </a:xfrm>
          <a:prstGeom prst="ellipse">
            <a:avLst/>
          </a:prstGeom>
          <a:solidFill>
            <a:schemeClr val="l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03" name="Google Shape;1003;p9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004" name="Google Shape;1004;p96"/>
          <p:cNvSpPr/>
          <p:nvPr/>
        </p:nvSpPr>
        <p:spPr>
          <a:xfrm>
            <a:off x="1158450" y="1512575"/>
            <a:ext cx="933600" cy="933600"/>
          </a:xfrm>
          <a:prstGeom prst="ellipse">
            <a:avLst/>
          </a:prstGeom>
          <a:solidFill>
            <a:schemeClr val="l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05" name="Google Shape;1005;p96"/>
          <p:cNvSpPr txBox="1"/>
          <p:nvPr>
            <p:ph idx="6" type="subTitle"/>
          </p:nvPr>
        </p:nvSpPr>
        <p:spPr>
          <a:xfrm>
            <a:off x="2353650" y="3650552"/>
            <a:ext cx="1448400" cy="378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06" name="Google Shape;1006;p96"/>
          <p:cNvSpPr txBox="1"/>
          <p:nvPr>
            <p:ph idx="7" type="subTitle"/>
          </p:nvPr>
        </p:nvSpPr>
        <p:spPr>
          <a:xfrm>
            <a:off x="895925" y="2717102"/>
            <a:ext cx="1448400" cy="378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07" name="Google Shape;1007;p96"/>
          <p:cNvSpPr txBox="1"/>
          <p:nvPr>
            <p:ph idx="8" type="subTitle"/>
          </p:nvPr>
        </p:nvSpPr>
        <p:spPr>
          <a:xfrm>
            <a:off x="3852925" y="2717102"/>
            <a:ext cx="1448400" cy="378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08" name="Google Shape;1008;p96"/>
          <p:cNvSpPr txBox="1"/>
          <p:nvPr>
            <p:ph idx="9" type="subTitle"/>
          </p:nvPr>
        </p:nvSpPr>
        <p:spPr>
          <a:xfrm>
            <a:off x="5352200" y="3650552"/>
            <a:ext cx="1448400" cy="378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09" name="Google Shape;1009;p96"/>
          <p:cNvSpPr txBox="1"/>
          <p:nvPr>
            <p:ph idx="13" type="subTitle"/>
          </p:nvPr>
        </p:nvSpPr>
        <p:spPr>
          <a:xfrm>
            <a:off x="6851475" y="2717102"/>
            <a:ext cx="1448400" cy="378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10" name="Google Shape;1010;p96"/>
          <p:cNvSpPr txBox="1"/>
          <p:nvPr/>
        </p:nvSpPr>
        <p:spPr>
          <a:xfrm>
            <a:off x="1383700" y="1762629"/>
            <a:ext cx="426000" cy="43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sz="3600">
                <a:solidFill>
                  <a:schemeClr val="accent5"/>
                </a:solidFill>
                <a:latin typeface="Space Grotesk"/>
                <a:ea typeface="Space Grotesk"/>
                <a:cs typeface="Space Grotesk"/>
                <a:sym typeface="Space Grotesk"/>
              </a:rPr>
              <a:t>1</a:t>
            </a:r>
            <a:endParaRPr b="1" sz="3600">
              <a:solidFill>
                <a:schemeClr val="accent5"/>
              </a:solidFill>
              <a:latin typeface="Space Grotesk"/>
              <a:ea typeface="Space Grotesk"/>
              <a:cs typeface="Space Grotesk"/>
              <a:sym typeface="Space Grotesk"/>
            </a:endParaRPr>
          </a:p>
        </p:txBody>
      </p:sp>
      <p:sp>
        <p:nvSpPr>
          <p:cNvPr id="1011" name="Google Shape;1011;p96"/>
          <p:cNvSpPr txBox="1"/>
          <p:nvPr/>
        </p:nvSpPr>
        <p:spPr>
          <a:xfrm>
            <a:off x="2864850" y="284305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2</a:t>
            </a:r>
            <a:endParaRPr b="1" sz="3600">
              <a:solidFill>
                <a:schemeClr val="accent5"/>
              </a:solidFill>
              <a:latin typeface="Space Grotesk"/>
              <a:ea typeface="Space Grotesk"/>
              <a:cs typeface="Space Grotesk"/>
              <a:sym typeface="Space Grotesk"/>
            </a:endParaRPr>
          </a:p>
        </p:txBody>
      </p:sp>
      <p:sp>
        <p:nvSpPr>
          <p:cNvPr id="1012" name="Google Shape;1012;p96"/>
          <p:cNvSpPr txBox="1"/>
          <p:nvPr/>
        </p:nvSpPr>
        <p:spPr>
          <a:xfrm>
            <a:off x="4319763" y="175000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3</a:t>
            </a:r>
            <a:endParaRPr b="1" sz="3600">
              <a:solidFill>
                <a:schemeClr val="accent5"/>
              </a:solidFill>
              <a:latin typeface="Space Grotesk"/>
              <a:ea typeface="Space Grotesk"/>
              <a:cs typeface="Space Grotesk"/>
              <a:sym typeface="Space Grotesk"/>
            </a:endParaRPr>
          </a:p>
        </p:txBody>
      </p:sp>
      <p:sp>
        <p:nvSpPr>
          <p:cNvPr id="1013" name="Google Shape;1013;p96"/>
          <p:cNvSpPr txBox="1"/>
          <p:nvPr/>
        </p:nvSpPr>
        <p:spPr>
          <a:xfrm>
            <a:off x="5773675" y="2843054"/>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4</a:t>
            </a:r>
            <a:endParaRPr b="1" sz="3600">
              <a:solidFill>
                <a:schemeClr val="accent5"/>
              </a:solidFill>
              <a:latin typeface="Space Grotesk"/>
              <a:ea typeface="Space Grotesk"/>
              <a:cs typeface="Space Grotesk"/>
              <a:sym typeface="Space Grotesk"/>
            </a:endParaRPr>
          </a:p>
        </p:txBody>
      </p:sp>
      <p:sp>
        <p:nvSpPr>
          <p:cNvPr id="1014" name="Google Shape;1014;p96"/>
          <p:cNvSpPr txBox="1"/>
          <p:nvPr/>
        </p:nvSpPr>
        <p:spPr>
          <a:xfrm>
            <a:off x="7255850" y="1762629"/>
            <a:ext cx="426000" cy="43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sz="3600">
                <a:solidFill>
                  <a:schemeClr val="accent5"/>
                </a:solidFill>
                <a:latin typeface="Space Grotesk"/>
                <a:ea typeface="Space Grotesk"/>
                <a:cs typeface="Space Grotesk"/>
                <a:sym typeface="Space Grotesk"/>
              </a:rPr>
              <a:t>5</a:t>
            </a:r>
            <a:endParaRPr b="1" sz="3600">
              <a:solidFill>
                <a:schemeClr val="accent5"/>
              </a:solidFill>
              <a:latin typeface="Space Grotesk"/>
              <a:ea typeface="Space Grotesk"/>
              <a:cs typeface="Space Grotesk"/>
              <a:sym typeface="Space Grotesk"/>
            </a:endParaRPr>
          </a:p>
        </p:txBody>
      </p:sp>
    </p:spTree>
  </p:cSld>
  <p:clrMapOvr>
    <a:masterClrMapping/>
  </p:clrMapOvr>
  <p:extLst>
    <p:ext uri="{DCECCB84-F9BA-43D5-87BE-67443E8EF086}">
      <p15:sldGuideLst>
        <p15:guide id="1" orient="horz" pos="3061">
          <p15:clr>
            <a:srgbClr val="E46962"/>
          </p15:clr>
        </p15:guide>
        <p15:guide id="2" orient="horz" pos="1705">
          <p15:clr>
            <a:srgbClr val="E46962"/>
          </p15:clr>
        </p15:guide>
        <p15:guide id="3" orient="horz" pos="1944">
          <p15:clr>
            <a:srgbClr val="E46962"/>
          </p15:clr>
        </p15:guide>
        <p15:guide id="4" pos="1480">
          <p15:clr>
            <a:srgbClr val="E46962"/>
          </p15:clr>
        </p15:guide>
        <p15:guide id="5" pos="2395">
          <p15:clr>
            <a:srgbClr val="E46962"/>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Agenda slide - v3">
  <p:cSld name="CUSTOM_15">
    <p:spTree>
      <p:nvGrpSpPr>
        <p:cNvPr id="1015" name="Shape 1015"/>
        <p:cNvGrpSpPr/>
        <p:nvPr/>
      </p:nvGrpSpPr>
      <p:grpSpPr>
        <a:xfrm>
          <a:off x="0" y="0"/>
          <a:ext cx="0" cy="0"/>
          <a:chOff x="0" y="0"/>
          <a:chExt cx="0" cy="0"/>
        </a:xfrm>
      </p:grpSpPr>
      <p:grpSp>
        <p:nvGrpSpPr>
          <p:cNvPr id="1016" name="Google Shape;1016;p97"/>
          <p:cNvGrpSpPr/>
          <p:nvPr/>
        </p:nvGrpSpPr>
        <p:grpSpPr>
          <a:xfrm>
            <a:off x="7138250" y="1538099"/>
            <a:ext cx="1448400" cy="2311062"/>
            <a:chOff x="566250" y="2019300"/>
            <a:chExt cx="1448400" cy="1481925"/>
          </a:xfrm>
        </p:grpSpPr>
        <p:sp>
          <p:nvSpPr>
            <p:cNvPr id="1017" name="Google Shape;1017;p97"/>
            <p:cNvSpPr/>
            <p:nvPr/>
          </p:nvSpPr>
          <p:spPr>
            <a:xfrm>
              <a:off x="566250" y="2052825"/>
              <a:ext cx="1448400" cy="14484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97"/>
            <p:cNvSpPr/>
            <p:nvPr/>
          </p:nvSpPr>
          <p:spPr>
            <a:xfrm>
              <a:off x="1562100" y="2019300"/>
              <a:ext cx="61800" cy="61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9" name="Google Shape;1019;p97"/>
          <p:cNvGrpSpPr/>
          <p:nvPr/>
        </p:nvGrpSpPr>
        <p:grpSpPr>
          <a:xfrm>
            <a:off x="5498350" y="1538099"/>
            <a:ext cx="1448400" cy="2311062"/>
            <a:chOff x="566250" y="2019300"/>
            <a:chExt cx="1448400" cy="1481925"/>
          </a:xfrm>
        </p:grpSpPr>
        <p:sp>
          <p:nvSpPr>
            <p:cNvPr id="1020" name="Google Shape;1020;p97"/>
            <p:cNvSpPr/>
            <p:nvPr/>
          </p:nvSpPr>
          <p:spPr>
            <a:xfrm>
              <a:off x="566250" y="2052825"/>
              <a:ext cx="1448400" cy="14484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97"/>
            <p:cNvSpPr/>
            <p:nvPr/>
          </p:nvSpPr>
          <p:spPr>
            <a:xfrm>
              <a:off x="1562100" y="2019300"/>
              <a:ext cx="61800" cy="61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2" name="Google Shape;1022;p97"/>
          <p:cNvGrpSpPr/>
          <p:nvPr/>
        </p:nvGrpSpPr>
        <p:grpSpPr>
          <a:xfrm>
            <a:off x="3854575" y="1538079"/>
            <a:ext cx="1448400" cy="2311062"/>
            <a:chOff x="566250" y="2019300"/>
            <a:chExt cx="1448400" cy="1481925"/>
          </a:xfrm>
        </p:grpSpPr>
        <p:sp>
          <p:nvSpPr>
            <p:cNvPr id="1023" name="Google Shape;1023;p97"/>
            <p:cNvSpPr/>
            <p:nvPr/>
          </p:nvSpPr>
          <p:spPr>
            <a:xfrm>
              <a:off x="566250" y="2052825"/>
              <a:ext cx="1448400" cy="14484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97"/>
            <p:cNvSpPr/>
            <p:nvPr/>
          </p:nvSpPr>
          <p:spPr>
            <a:xfrm>
              <a:off x="1562100" y="2019300"/>
              <a:ext cx="61800" cy="61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5" name="Google Shape;1025;p97"/>
          <p:cNvGrpSpPr/>
          <p:nvPr/>
        </p:nvGrpSpPr>
        <p:grpSpPr>
          <a:xfrm>
            <a:off x="2197250" y="1538079"/>
            <a:ext cx="1448400" cy="2311062"/>
            <a:chOff x="566250" y="2019300"/>
            <a:chExt cx="1448400" cy="1481925"/>
          </a:xfrm>
        </p:grpSpPr>
        <p:sp>
          <p:nvSpPr>
            <p:cNvPr id="1026" name="Google Shape;1026;p97"/>
            <p:cNvSpPr/>
            <p:nvPr/>
          </p:nvSpPr>
          <p:spPr>
            <a:xfrm>
              <a:off x="566250" y="2052825"/>
              <a:ext cx="1448400" cy="14484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97"/>
            <p:cNvSpPr/>
            <p:nvPr/>
          </p:nvSpPr>
          <p:spPr>
            <a:xfrm>
              <a:off x="1562100" y="2019300"/>
              <a:ext cx="61800" cy="61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8" name="Google Shape;1028;p9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grpSp>
        <p:nvGrpSpPr>
          <p:cNvPr id="1029" name="Google Shape;1029;p97"/>
          <p:cNvGrpSpPr/>
          <p:nvPr/>
        </p:nvGrpSpPr>
        <p:grpSpPr>
          <a:xfrm>
            <a:off x="566250" y="1538099"/>
            <a:ext cx="1448400" cy="2311062"/>
            <a:chOff x="566250" y="2019300"/>
            <a:chExt cx="1448400" cy="1481925"/>
          </a:xfrm>
        </p:grpSpPr>
        <p:sp>
          <p:nvSpPr>
            <p:cNvPr id="1030" name="Google Shape;1030;p97"/>
            <p:cNvSpPr/>
            <p:nvPr/>
          </p:nvSpPr>
          <p:spPr>
            <a:xfrm>
              <a:off x="566250" y="2052825"/>
              <a:ext cx="1448400" cy="14484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97"/>
            <p:cNvSpPr/>
            <p:nvPr/>
          </p:nvSpPr>
          <p:spPr>
            <a:xfrm>
              <a:off x="1562100" y="2019300"/>
              <a:ext cx="61800" cy="61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2" name="Google Shape;1032;p97"/>
          <p:cNvSpPr/>
          <p:nvPr/>
        </p:nvSpPr>
        <p:spPr>
          <a:xfrm>
            <a:off x="1675775" y="1392702"/>
            <a:ext cx="451800" cy="7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97"/>
          <p:cNvSpPr/>
          <p:nvPr/>
        </p:nvSpPr>
        <p:spPr>
          <a:xfrm>
            <a:off x="3307800" y="1392702"/>
            <a:ext cx="451800" cy="7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97"/>
          <p:cNvSpPr/>
          <p:nvPr/>
        </p:nvSpPr>
        <p:spPr>
          <a:xfrm>
            <a:off x="4958875" y="1392702"/>
            <a:ext cx="451800" cy="7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97"/>
          <p:cNvSpPr/>
          <p:nvPr/>
        </p:nvSpPr>
        <p:spPr>
          <a:xfrm>
            <a:off x="6608038" y="1392702"/>
            <a:ext cx="451800" cy="7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97"/>
          <p:cNvSpPr/>
          <p:nvPr/>
        </p:nvSpPr>
        <p:spPr>
          <a:xfrm>
            <a:off x="8241975" y="1392702"/>
            <a:ext cx="451800" cy="7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97"/>
          <p:cNvSpPr txBox="1"/>
          <p:nvPr>
            <p:ph idx="1" type="subTitle"/>
          </p:nvPr>
        </p:nvSpPr>
        <p:spPr>
          <a:xfrm>
            <a:off x="566250" y="2150651"/>
            <a:ext cx="1448400" cy="59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38" name="Google Shape;1038;p97"/>
          <p:cNvSpPr txBox="1"/>
          <p:nvPr>
            <p:ph idx="2" type="subTitle"/>
          </p:nvPr>
        </p:nvSpPr>
        <p:spPr>
          <a:xfrm>
            <a:off x="2210213" y="2150612"/>
            <a:ext cx="1448400" cy="59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39" name="Google Shape;1039;p97"/>
          <p:cNvSpPr txBox="1"/>
          <p:nvPr>
            <p:ph idx="3" type="subTitle"/>
          </p:nvPr>
        </p:nvSpPr>
        <p:spPr>
          <a:xfrm>
            <a:off x="3854375" y="2150612"/>
            <a:ext cx="1448400" cy="59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40" name="Google Shape;1040;p97"/>
          <p:cNvSpPr txBox="1"/>
          <p:nvPr>
            <p:ph idx="4" type="subTitle"/>
          </p:nvPr>
        </p:nvSpPr>
        <p:spPr>
          <a:xfrm>
            <a:off x="5498350" y="2150651"/>
            <a:ext cx="1448400" cy="59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Inter"/>
              <a:buNone/>
              <a:defRPr b="1" sz="1400">
                <a:solidFill>
                  <a:schemeClr val="accent5"/>
                </a:solidFill>
                <a:latin typeface="Inter"/>
                <a:ea typeface="Inter"/>
                <a:cs typeface="Inter"/>
                <a:sym typeface="Inter"/>
              </a:defRPr>
            </a:lvl1pPr>
            <a:lvl2pPr lvl="1">
              <a:lnSpc>
                <a:spcPct val="100000"/>
              </a:lnSpc>
              <a:spcBef>
                <a:spcPts val="0"/>
              </a:spcBef>
              <a:spcAft>
                <a:spcPts val="0"/>
              </a:spcAft>
              <a:buClr>
                <a:schemeClr val="accent5"/>
              </a:buClr>
              <a:buSzPts val="1600"/>
              <a:buNone/>
              <a:defRPr sz="1600">
                <a:solidFill>
                  <a:schemeClr val="accent5"/>
                </a:solidFill>
              </a:defRPr>
            </a:lvl2pPr>
            <a:lvl3pPr lvl="2">
              <a:lnSpc>
                <a:spcPct val="100000"/>
              </a:lnSpc>
              <a:spcBef>
                <a:spcPts val="0"/>
              </a:spcBef>
              <a:spcAft>
                <a:spcPts val="0"/>
              </a:spcAft>
              <a:buClr>
                <a:schemeClr val="accent5"/>
              </a:buClr>
              <a:buSzPts val="1600"/>
              <a:buNone/>
              <a:defRPr sz="1600">
                <a:solidFill>
                  <a:schemeClr val="accent5"/>
                </a:solidFill>
              </a:defRPr>
            </a:lvl3pPr>
            <a:lvl4pPr lvl="3">
              <a:lnSpc>
                <a:spcPct val="100000"/>
              </a:lnSpc>
              <a:spcBef>
                <a:spcPts val="0"/>
              </a:spcBef>
              <a:spcAft>
                <a:spcPts val="0"/>
              </a:spcAft>
              <a:buClr>
                <a:schemeClr val="accent5"/>
              </a:buClr>
              <a:buSzPts val="1600"/>
              <a:buNone/>
              <a:defRPr sz="1600">
                <a:solidFill>
                  <a:schemeClr val="accent5"/>
                </a:solidFill>
              </a:defRPr>
            </a:lvl4pPr>
            <a:lvl5pPr lvl="4">
              <a:lnSpc>
                <a:spcPct val="100000"/>
              </a:lnSpc>
              <a:spcBef>
                <a:spcPts val="0"/>
              </a:spcBef>
              <a:spcAft>
                <a:spcPts val="0"/>
              </a:spcAft>
              <a:buClr>
                <a:schemeClr val="accent5"/>
              </a:buClr>
              <a:buSzPts val="1600"/>
              <a:buNone/>
              <a:defRPr sz="1600">
                <a:solidFill>
                  <a:schemeClr val="accent5"/>
                </a:solidFill>
              </a:defRPr>
            </a:lvl5pPr>
            <a:lvl6pPr lvl="5">
              <a:lnSpc>
                <a:spcPct val="100000"/>
              </a:lnSpc>
              <a:spcBef>
                <a:spcPts val="0"/>
              </a:spcBef>
              <a:spcAft>
                <a:spcPts val="0"/>
              </a:spcAft>
              <a:buClr>
                <a:schemeClr val="accent5"/>
              </a:buClr>
              <a:buSzPts val="1600"/>
              <a:buNone/>
              <a:defRPr sz="1600">
                <a:solidFill>
                  <a:schemeClr val="accent5"/>
                </a:solidFill>
              </a:defRPr>
            </a:lvl6pPr>
            <a:lvl7pPr lvl="6">
              <a:lnSpc>
                <a:spcPct val="100000"/>
              </a:lnSpc>
              <a:spcBef>
                <a:spcPts val="0"/>
              </a:spcBef>
              <a:spcAft>
                <a:spcPts val="0"/>
              </a:spcAft>
              <a:buClr>
                <a:schemeClr val="accent5"/>
              </a:buClr>
              <a:buSzPts val="1600"/>
              <a:buNone/>
              <a:defRPr sz="1600">
                <a:solidFill>
                  <a:schemeClr val="accent5"/>
                </a:solidFill>
              </a:defRPr>
            </a:lvl7pPr>
            <a:lvl8pPr lvl="7">
              <a:lnSpc>
                <a:spcPct val="100000"/>
              </a:lnSpc>
              <a:spcBef>
                <a:spcPts val="0"/>
              </a:spcBef>
              <a:spcAft>
                <a:spcPts val="0"/>
              </a:spcAft>
              <a:buClr>
                <a:schemeClr val="accent5"/>
              </a:buClr>
              <a:buSzPts val="1600"/>
              <a:buNone/>
              <a:defRPr sz="1600">
                <a:solidFill>
                  <a:schemeClr val="accent5"/>
                </a:solidFill>
              </a:defRPr>
            </a:lvl8pPr>
            <a:lvl9pPr lvl="8">
              <a:lnSpc>
                <a:spcPct val="100000"/>
              </a:lnSpc>
              <a:spcBef>
                <a:spcPts val="0"/>
              </a:spcBef>
              <a:spcAft>
                <a:spcPts val="0"/>
              </a:spcAft>
              <a:buClr>
                <a:schemeClr val="accent5"/>
              </a:buClr>
              <a:buSzPts val="1600"/>
              <a:buNone/>
              <a:defRPr sz="1600">
                <a:solidFill>
                  <a:schemeClr val="accent5"/>
                </a:solidFill>
              </a:defRPr>
            </a:lvl9pPr>
          </a:lstStyle>
          <a:p/>
        </p:txBody>
      </p:sp>
      <p:sp>
        <p:nvSpPr>
          <p:cNvPr id="1041" name="Google Shape;1041;p97"/>
          <p:cNvSpPr txBox="1"/>
          <p:nvPr>
            <p:ph idx="5" type="subTitle"/>
          </p:nvPr>
        </p:nvSpPr>
        <p:spPr>
          <a:xfrm>
            <a:off x="7129501" y="2150651"/>
            <a:ext cx="1448400" cy="59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9pPr>
          </a:lstStyle>
          <a:p/>
        </p:txBody>
      </p:sp>
      <p:sp>
        <p:nvSpPr>
          <p:cNvPr id="1042" name="Google Shape;1042;p97"/>
          <p:cNvSpPr/>
          <p:nvPr/>
        </p:nvSpPr>
        <p:spPr>
          <a:xfrm>
            <a:off x="0" y="4057650"/>
            <a:ext cx="9144000" cy="1086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97"/>
          <p:cNvSpPr txBox="1"/>
          <p:nvPr/>
        </p:nvSpPr>
        <p:spPr>
          <a:xfrm>
            <a:off x="1696500" y="1488849"/>
            <a:ext cx="322800" cy="51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sz="2400">
                <a:solidFill>
                  <a:schemeClr val="accent5"/>
                </a:solidFill>
                <a:latin typeface="Space Grotesk"/>
                <a:ea typeface="Space Grotesk"/>
                <a:cs typeface="Space Grotesk"/>
                <a:sym typeface="Space Grotesk"/>
              </a:rPr>
              <a:t>1</a:t>
            </a:r>
            <a:endParaRPr b="1" sz="2400">
              <a:solidFill>
                <a:schemeClr val="accent5"/>
              </a:solidFill>
              <a:latin typeface="Space Grotesk"/>
              <a:ea typeface="Space Grotesk"/>
              <a:cs typeface="Space Grotesk"/>
              <a:sym typeface="Space Grotesk"/>
            </a:endParaRPr>
          </a:p>
        </p:txBody>
      </p:sp>
      <p:sp>
        <p:nvSpPr>
          <p:cNvPr id="1044" name="Google Shape;1044;p97"/>
          <p:cNvSpPr txBox="1"/>
          <p:nvPr/>
        </p:nvSpPr>
        <p:spPr>
          <a:xfrm>
            <a:off x="3279250" y="1488849"/>
            <a:ext cx="322800" cy="51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sz="2400">
                <a:solidFill>
                  <a:schemeClr val="accent5"/>
                </a:solidFill>
                <a:latin typeface="Space Grotesk"/>
                <a:ea typeface="Space Grotesk"/>
                <a:cs typeface="Space Grotesk"/>
                <a:sym typeface="Space Grotesk"/>
              </a:rPr>
              <a:t>2</a:t>
            </a:r>
            <a:endParaRPr b="1" sz="2400">
              <a:solidFill>
                <a:schemeClr val="accent5"/>
              </a:solidFill>
              <a:latin typeface="Space Grotesk"/>
              <a:ea typeface="Space Grotesk"/>
              <a:cs typeface="Space Grotesk"/>
              <a:sym typeface="Space Grotesk"/>
            </a:endParaRPr>
          </a:p>
        </p:txBody>
      </p:sp>
      <p:sp>
        <p:nvSpPr>
          <p:cNvPr id="1045" name="Google Shape;1045;p97"/>
          <p:cNvSpPr txBox="1"/>
          <p:nvPr/>
        </p:nvSpPr>
        <p:spPr>
          <a:xfrm>
            <a:off x="4943650" y="1488849"/>
            <a:ext cx="322800" cy="51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sz="2400">
                <a:solidFill>
                  <a:schemeClr val="accent5"/>
                </a:solidFill>
                <a:latin typeface="Space Grotesk"/>
                <a:ea typeface="Space Grotesk"/>
                <a:cs typeface="Space Grotesk"/>
                <a:sym typeface="Space Grotesk"/>
              </a:rPr>
              <a:t>3</a:t>
            </a:r>
            <a:endParaRPr b="1" sz="2400">
              <a:solidFill>
                <a:schemeClr val="accent5"/>
              </a:solidFill>
              <a:latin typeface="Space Grotesk"/>
              <a:ea typeface="Space Grotesk"/>
              <a:cs typeface="Space Grotesk"/>
              <a:sym typeface="Space Grotesk"/>
            </a:endParaRPr>
          </a:p>
        </p:txBody>
      </p:sp>
      <p:sp>
        <p:nvSpPr>
          <p:cNvPr id="1046" name="Google Shape;1046;p97"/>
          <p:cNvSpPr txBox="1"/>
          <p:nvPr/>
        </p:nvSpPr>
        <p:spPr>
          <a:xfrm>
            <a:off x="6564450" y="1488849"/>
            <a:ext cx="322800" cy="51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sz="2400">
                <a:solidFill>
                  <a:schemeClr val="accent5"/>
                </a:solidFill>
                <a:latin typeface="Space Grotesk"/>
                <a:ea typeface="Space Grotesk"/>
                <a:cs typeface="Space Grotesk"/>
                <a:sym typeface="Space Grotesk"/>
              </a:rPr>
              <a:t>4</a:t>
            </a:r>
            <a:endParaRPr b="1" sz="2400">
              <a:solidFill>
                <a:schemeClr val="accent5"/>
              </a:solidFill>
              <a:latin typeface="Space Grotesk"/>
              <a:ea typeface="Space Grotesk"/>
              <a:cs typeface="Space Grotesk"/>
              <a:sym typeface="Space Grotesk"/>
            </a:endParaRPr>
          </a:p>
        </p:txBody>
      </p:sp>
      <p:sp>
        <p:nvSpPr>
          <p:cNvPr id="1047" name="Google Shape;1047;p97"/>
          <p:cNvSpPr txBox="1"/>
          <p:nvPr/>
        </p:nvSpPr>
        <p:spPr>
          <a:xfrm>
            <a:off x="8241975" y="1488849"/>
            <a:ext cx="322800" cy="51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l" sz="2400">
                <a:solidFill>
                  <a:schemeClr val="accent5"/>
                </a:solidFill>
                <a:latin typeface="Space Grotesk"/>
                <a:ea typeface="Space Grotesk"/>
                <a:cs typeface="Space Grotesk"/>
                <a:sym typeface="Space Grotesk"/>
              </a:rPr>
              <a:t>5</a:t>
            </a:r>
            <a:endParaRPr b="1" sz="2400">
              <a:solidFill>
                <a:schemeClr val="accent5"/>
              </a:solidFill>
              <a:latin typeface="Space Grotesk"/>
              <a:ea typeface="Space Grotesk"/>
              <a:cs typeface="Space Grotesk"/>
              <a:sym typeface="Space Grotesk"/>
            </a:endParaRPr>
          </a:p>
        </p:txBody>
      </p:sp>
      <p:sp>
        <p:nvSpPr>
          <p:cNvPr id="1048" name="Google Shape;1048;p97"/>
          <p:cNvSpPr txBox="1"/>
          <p:nvPr>
            <p:ph idx="6" type="body"/>
          </p:nvPr>
        </p:nvSpPr>
        <p:spPr>
          <a:xfrm>
            <a:off x="568575" y="3053925"/>
            <a:ext cx="1448400" cy="752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049" name="Google Shape;1049;p97"/>
          <p:cNvSpPr txBox="1"/>
          <p:nvPr>
            <p:ph idx="7" type="body"/>
          </p:nvPr>
        </p:nvSpPr>
        <p:spPr>
          <a:xfrm>
            <a:off x="2199575" y="3053925"/>
            <a:ext cx="1448400" cy="752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050" name="Google Shape;1050;p97"/>
          <p:cNvSpPr txBox="1"/>
          <p:nvPr>
            <p:ph idx="8" type="body"/>
          </p:nvPr>
        </p:nvSpPr>
        <p:spPr>
          <a:xfrm>
            <a:off x="3856900" y="3053925"/>
            <a:ext cx="1448400" cy="752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051" name="Google Shape;1051;p97"/>
          <p:cNvSpPr txBox="1"/>
          <p:nvPr>
            <p:ph idx="9" type="body"/>
          </p:nvPr>
        </p:nvSpPr>
        <p:spPr>
          <a:xfrm>
            <a:off x="5500675" y="3053925"/>
            <a:ext cx="1448400" cy="752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1pPr>
            <a:lvl2pPr indent="-292100" lvl="1" marL="9144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2pPr>
            <a:lvl3pPr indent="-292100" lvl="2" marL="13716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3pPr>
            <a:lvl4pPr indent="-292100" lvl="3" marL="18288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4pPr>
            <a:lvl5pPr indent="-292100" lvl="4" marL="22860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5pPr>
            <a:lvl6pPr indent="-292100" lvl="5" marL="27432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6pPr>
            <a:lvl7pPr indent="-292100" lvl="6" marL="32004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7pPr>
            <a:lvl8pPr indent="-292100" lvl="7" marL="36576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8pPr>
            <a:lvl9pPr indent="-292100" lvl="8" marL="4114800">
              <a:spcBef>
                <a:spcPts val="0"/>
              </a:spcBef>
              <a:spcAft>
                <a:spcPts val="0"/>
              </a:spcAft>
              <a:buSzPts val="1000"/>
              <a:buFont typeface="Space Grotesk SemiBold"/>
              <a:buChar char="■"/>
              <a:defRPr sz="1000">
                <a:latin typeface="Space Grotesk SemiBold"/>
                <a:ea typeface="Space Grotesk SemiBold"/>
                <a:cs typeface="Space Grotesk SemiBold"/>
                <a:sym typeface="Space Grotesk SemiBold"/>
              </a:defRPr>
            </a:lvl9pPr>
          </a:lstStyle>
          <a:p/>
        </p:txBody>
      </p:sp>
      <p:sp>
        <p:nvSpPr>
          <p:cNvPr id="1052" name="Google Shape;1052;p97"/>
          <p:cNvSpPr txBox="1"/>
          <p:nvPr>
            <p:ph idx="13" type="body"/>
          </p:nvPr>
        </p:nvSpPr>
        <p:spPr>
          <a:xfrm>
            <a:off x="7140575" y="3053925"/>
            <a:ext cx="1448400" cy="752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us slide - v1 1">
  <p:cSld name="CUSTOM_16_1">
    <p:spTree>
      <p:nvGrpSpPr>
        <p:cNvPr id="1053" name="Shape 1053"/>
        <p:cNvGrpSpPr/>
        <p:nvPr/>
      </p:nvGrpSpPr>
      <p:grpSpPr>
        <a:xfrm>
          <a:off x="0" y="0"/>
          <a:ext cx="0" cy="0"/>
          <a:chOff x="0" y="0"/>
          <a:chExt cx="0" cy="0"/>
        </a:xfrm>
      </p:grpSpPr>
      <p:sp>
        <p:nvSpPr>
          <p:cNvPr id="1054" name="Google Shape;1054;p98"/>
          <p:cNvSpPr/>
          <p:nvPr/>
        </p:nvSpPr>
        <p:spPr>
          <a:xfrm>
            <a:off x="581025" y="1857300"/>
            <a:ext cx="8011500" cy="200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55" name="Google Shape;1055;p98"/>
          <p:cNvSpPr txBox="1"/>
          <p:nvPr>
            <p:ph type="title"/>
          </p:nvPr>
        </p:nvSpPr>
        <p:spPr>
          <a:xfrm>
            <a:off x="581025" y="3114750"/>
            <a:ext cx="3224700" cy="981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056" name="Google Shape;1056;p98"/>
          <p:cNvSpPr/>
          <p:nvPr>
            <p:ph idx="2" type="pic"/>
          </p:nvPr>
        </p:nvSpPr>
        <p:spPr>
          <a:xfrm>
            <a:off x="0" y="0"/>
            <a:ext cx="9144000" cy="1857300"/>
          </a:xfrm>
          <a:prstGeom prst="rect">
            <a:avLst/>
          </a:prstGeom>
          <a:noFill/>
          <a:ln>
            <a:noFill/>
          </a:ln>
        </p:spPr>
      </p:sp>
      <p:sp>
        <p:nvSpPr>
          <p:cNvPr id="1057" name="Google Shape;1057;p98"/>
          <p:cNvSpPr txBox="1"/>
          <p:nvPr>
            <p:ph idx="1" type="body"/>
          </p:nvPr>
        </p:nvSpPr>
        <p:spPr>
          <a:xfrm>
            <a:off x="4362375" y="2838575"/>
            <a:ext cx="4230000" cy="428700"/>
          </a:xfrm>
          <a:prstGeom prst="rect">
            <a:avLst/>
          </a:prstGeom>
        </p:spPr>
        <p:txBody>
          <a:bodyPr anchorCtr="0" anchor="ctr"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cxnSp>
        <p:nvCxnSpPr>
          <p:cNvPr id="1058" name="Google Shape;1058;p98"/>
          <p:cNvCxnSpPr/>
          <p:nvPr/>
        </p:nvCxnSpPr>
        <p:spPr>
          <a:xfrm>
            <a:off x="4076700" y="2390775"/>
            <a:ext cx="0" cy="2533800"/>
          </a:xfrm>
          <a:prstGeom prst="straightConnector1">
            <a:avLst/>
          </a:prstGeom>
          <a:noFill/>
          <a:ln cap="flat" cmpd="sng" w="19050">
            <a:solidFill>
              <a:schemeClr val="accent5"/>
            </a:solidFill>
            <a:prstDash val="solid"/>
            <a:round/>
            <a:headEnd len="med" w="med" type="none"/>
            <a:tailEnd len="med" w="med" type="none"/>
          </a:ln>
        </p:spPr>
      </p:cxnSp>
      <p:sp>
        <p:nvSpPr>
          <p:cNvPr id="1059" name="Google Shape;1059;p98"/>
          <p:cNvSpPr txBox="1"/>
          <p:nvPr>
            <p:ph idx="3" type="body"/>
          </p:nvPr>
        </p:nvSpPr>
        <p:spPr>
          <a:xfrm>
            <a:off x="4347675" y="3667225"/>
            <a:ext cx="4230000" cy="428700"/>
          </a:xfrm>
          <a:prstGeom prst="rect">
            <a:avLst/>
          </a:prstGeom>
        </p:spPr>
        <p:txBody>
          <a:bodyPr anchorCtr="0" anchor="ctr"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60" name="Google Shape;1060;p98"/>
          <p:cNvSpPr txBox="1"/>
          <p:nvPr>
            <p:ph idx="4" type="body"/>
          </p:nvPr>
        </p:nvSpPr>
        <p:spPr>
          <a:xfrm>
            <a:off x="4347675" y="4495875"/>
            <a:ext cx="4230000" cy="428700"/>
          </a:xfrm>
          <a:prstGeom prst="rect">
            <a:avLst/>
          </a:prstGeom>
        </p:spPr>
        <p:txBody>
          <a:bodyPr anchorCtr="0" anchor="ctr" bIns="91425" lIns="0"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61" name="Google Shape;1061;p98"/>
          <p:cNvSpPr txBox="1"/>
          <p:nvPr/>
        </p:nvSpPr>
        <p:spPr>
          <a:xfrm>
            <a:off x="4347675" y="2425488"/>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Number</a:t>
            </a:r>
            <a:endParaRPr>
              <a:solidFill>
                <a:schemeClr val="accent5"/>
              </a:solidFill>
              <a:latin typeface="Space Grotesk SemiBold"/>
              <a:ea typeface="Space Grotesk SemiBold"/>
              <a:cs typeface="Space Grotesk SemiBold"/>
              <a:sym typeface="Space Grotesk SemiBold"/>
            </a:endParaRPr>
          </a:p>
        </p:txBody>
      </p:sp>
      <p:sp>
        <p:nvSpPr>
          <p:cNvPr id="1062" name="Google Shape;1062;p98"/>
          <p:cNvSpPr txBox="1"/>
          <p:nvPr/>
        </p:nvSpPr>
        <p:spPr>
          <a:xfrm>
            <a:off x="4362375" y="3320988"/>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Email</a:t>
            </a:r>
            <a:endParaRPr>
              <a:solidFill>
                <a:schemeClr val="accent5"/>
              </a:solidFill>
              <a:latin typeface="Space Grotesk SemiBold"/>
              <a:ea typeface="Space Grotesk SemiBold"/>
              <a:cs typeface="Space Grotesk SemiBold"/>
              <a:sym typeface="Space Grotesk SemiBold"/>
            </a:endParaRPr>
          </a:p>
        </p:txBody>
      </p:sp>
      <p:sp>
        <p:nvSpPr>
          <p:cNvPr id="1063" name="Google Shape;1063;p98"/>
          <p:cNvSpPr txBox="1"/>
          <p:nvPr/>
        </p:nvSpPr>
        <p:spPr>
          <a:xfrm>
            <a:off x="4362375" y="4149638"/>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Site Link</a:t>
            </a:r>
            <a:endParaRPr>
              <a:solidFill>
                <a:schemeClr val="accent5"/>
              </a:solidFill>
              <a:latin typeface="Space Grotesk SemiBold"/>
              <a:ea typeface="Space Grotesk SemiBold"/>
              <a:cs typeface="Space Grotesk SemiBold"/>
              <a:sym typeface="Space Grotesk SemiBold"/>
            </a:endParaRPr>
          </a:p>
        </p:txBody>
      </p:sp>
    </p:spTree>
  </p:cSld>
  <p:clrMapOvr>
    <a:masterClrMapping/>
  </p:clrMapOvr>
  <p:extLst>
    <p:ext uri="{DCECCB84-F9BA-43D5-87BE-67443E8EF086}">
      <p15:sldGuideLst>
        <p15:guide id="1" orient="horz" pos="3231">
          <p15:clr>
            <a:srgbClr val="E46962"/>
          </p15:clr>
        </p15:guide>
        <p15:guide id="2" orient="horz" pos="1659">
          <p15:clr>
            <a:srgbClr val="E46962"/>
          </p15:clr>
        </p15:guide>
        <p15:guide id="3" orient="horz" pos="2181">
          <p15:clr>
            <a:srgbClr val="E46962"/>
          </p15:clr>
        </p15:guide>
        <p15:guide id="4" orient="horz" pos="2703">
          <p15:clr>
            <a:srgbClr val="E46962"/>
          </p15:clr>
        </p15:guide>
        <p15:guide id="5" pos="2748">
          <p15:clr>
            <a:srgbClr val="E46962"/>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us slide - v2">
  <p:cSld name="CUSTOM_17">
    <p:spTree>
      <p:nvGrpSpPr>
        <p:cNvPr id="1064" name="Shape 1064"/>
        <p:cNvGrpSpPr/>
        <p:nvPr/>
      </p:nvGrpSpPr>
      <p:grpSpPr>
        <a:xfrm>
          <a:off x="0" y="0"/>
          <a:ext cx="0" cy="0"/>
          <a:chOff x="0" y="0"/>
          <a:chExt cx="0" cy="0"/>
        </a:xfrm>
      </p:grpSpPr>
      <p:sp>
        <p:nvSpPr>
          <p:cNvPr id="1065" name="Google Shape;1065;p99"/>
          <p:cNvSpPr txBox="1"/>
          <p:nvPr>
            <p:ph type="title"/>
          </p:nvPr>
        </p:nvSpPr>
        <p:spPr>
          <a:xfrm>
            <a:off x="4572000" y="185350"/>
            <a:ext cx="40059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066" name="Google Shape;1066;p99"/>
          <p:cNvSpPr/>
          <p:nvPr/>
        </p:nvSpPr>
        <p:spPr>
          <a:xfrm>
            <a:off x="0" y="-14325"/>
            <a:ext cx="4286400" cy="516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67" name="Google Shape;1067;p99"/>
          <p:cNvSpPr/>
          <p:nvPr>
            <p:ph idx="2" type="pic"/>
          </p:nvPr>
        </p:nvSpPr>
        <p:spPr>
          <a:xfrm>
            <a:off x="771600" y="-4725"/>
            <a:ext cx="2743200" cy="5143500"/>
          </a:xfrm>
          <a:prstGeom prst="rect">
            <a:avLst/>
          </a:prstGeom>
          <a:noFill/>
          <a:ln>
            <a:noFill/>
          </a:ln>
        </p:spPr>
      </p:sp>
      <p:sp>
        <p:nvSpPr>
          <p:cNvPr id="1068" name="Google Shape;1068;p99"/>
          <p:cNvSpPr/>
          <p:nvPr/>
        </p:nvSpPr>
        <p:spPr>
          <a:xfrm>
            <a:off x="4572013" y="882575"/>
            <a:ext cx="3956100" cy="79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99"/>
          <p:cNvSpPr txBox="1"/>
          <p:nvPr>
            <p:ph idx="1" type="body"/>
          </p:nvPr>
        </p:nvSpPr>
        <p:spPr>
          <a:xfrm>
            <a:off x="4572000" y="1240150"/>
            <a:ext cx="3956100" cy="437700"/>
          </a:xfrm>
          <a:prstGeom prst="rect">
            <a:avLst/>
          </a:prstGeom>
        </p:spPr>
        <p:txBody>
          <a:bodyPr anchorCtr="0" anchor="ctr" bIns="91425" lIns="90000"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70" name="Google Shape;1070;p99"/>
          <p:cNvSpPr/>
          <p:nvPr/>
        </p:nvSpPr>
        <p:spPr>
          <a:xfrm>
            <a:off x="8528088" y="882600"/>
            <a:ext cx="49800" cy="79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71" name="Google Shape;1071;p99"/>
          <p:cNvSpPr/>
          <p:nvPr/>
        </p:nvSpPr>
        <p:spPr>
          <a:xfrm>
            <a:off x="4572013" y="1906525"/>
            <a:ext cx="3956100" cy="79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9"/>
          <p:cNvSpPr txBox="1"/>
          <p:nvPr>
            <p:ph idx="3" type="body"/>
          </p:nvPr>
        </p:nvSpPr>
        <p:spPr>
          <a:xfrm>
            <a:off x="4572000" y="2264100"/>
            <a:ext cx="3956100" cy="437700"/>
          </a:xfrm>
          <a:prstGeom prst="rect">
            <a:avLst/>
          </a:prstGeom>
        </p:spPr>
        <p:txBody>
          <a:bodyPr anchorCtr="0" anchor="ctr" bIns="91425" lIns="90000"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73" name="Google Shape;1073;p99"/>
          <p:cNvSpPr/>
          <p:nvPr/>
        </p:nvSpPr>
        <p:spPr>
          <a:xfrm>
            <a:off x="8528088" y="1906550"/>
            <a:ext cx="49800" cy="79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74" name="Google Shape;1074;p99"/>
          <p:cNvSpPr/>
          <p:nvPr/>
        </p:nvSpPr>
        <p:spPr>
          <a:xfrm>
            <a:off x="4572013" y="2930500"/>
            <a:ext cx="3956100" cy="79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99"/>
          <p:cNvSpPr txBox="1"/>
          <p:nvPr>
            <p:ph idx="4" type="body"/>
          </p:nvPr>
        </p:nvSpPr>
        <p:spPr>
          <a:xfrm>
            <a:off x="4572000" y="3288075"/>
            <a:ext cx="3956100" cy="437700"/>
          </a:xfrm>
          <a:prstGeom prst="rect">
            <a:avLst/>
          </a:prstGeom>
        </p:spPr>
        <p:txBody>
          <a:bodyPr anchorCtr="0" anchor="ctr" bIns="91425" lIns="90000"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76" name="Google Shape;1076;p99"/>
          <p:cNvSpPr/>
          <p:nvPr/>
        </p:nvSpPr>
        <p:spPr>
          <a:xfrm>
            <a:off x="8528088" y="2930525"/>
            <a:ext cx="49800" cy="79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77" name="Google Shape;1077;p99"/>
          <p:cNvSpPr/>
          <p:nvPr/>
        </p:nvSpPr>
        <p:spPr>
          <a:xfrm>
            <a:off x="4572025" y="3954500"/>
            <a:ext cx="3956100" cy="1065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99"/>
          <p:cNvSpPr txBox="1"/>
          <p:nvPr>
            <p:ph idx="5" type="body"/>
          </p:nvPr>
        </p:nvSpPr>
        <p:spPr>
          <a:xfrm>
            <a:off x="4572000" y="4312075"/>
            <a:ext cx="3956100" cy="678900"/>
          </a:xfrm>
          <a:prstGeom prst="rect">
            <a:avLst/>
          </a:prstGeom>
        </p:spPr>
        <p:txBody>
          <a:bodyPr anchorCtr="0" anchor="ctr" bIns="91425" lIns="90000"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79" name="Google Shape;1079;p99"/>
          <p:cNvSpPr/>
          <p:nvPr/>
        </p:nvSpPr>
        <p:spPr>
          <a:xfrm>
            <a:off x="8528100" y="3954534"/>
            <a:ext cx="49800" cy="1065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80" name="Google Shape;1080;p99"/>
          <p:cNvSpPr txBox="1"/>
          <p:nvPr/>
        </p:nvSpPr>
        <p:spPr>
          <a:xfrm>
            <a:off x="4572025" y="947638"/>
            <a:ext cx="3792900" cy="292500"/>
          </a:xfrm>
          <a:prstGeom prst="rect">
            <a:avLst/>
          </a:prstGeom>
          <a:noFill/>
          <a:ln>
            <a:noFill/>
          </a:ln>
        </p:spPr>
        <p:txBody>
          <a:bodyPr anchorCtr="0" anchor="ctr" bIns="91425" lIns="9000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Number</a:t>
            </a:r>
            <a:endParaRPr>
              <a:solidFill>
                <a:schemeClr val="accent5"/>
              </a:solidFill>
              <a:latin typeface="Space Grotesk SemiBold"/>
              <a:ea typeface="Space Grotesk SemiBold"/>
              <a:cs typeface="Space Grotesk SemiBold"/>
              <a:sym typeface="Space Grotesk SemiBold"/>
            </a:endParaRPr>
          </a:p>
        </p:txBody>
      </p:sp>
      <p:sp>
        <p:nvSpPr>
          <p:cNvPr id="1081" name="Google Shape;1081;p99"/>
          <p:cNvSpPr txBox="1"/>
          <p:nvPr/>
        </p:nvSpPr>
        <p:spPr>
          <a:xfrm>
            <a:off x="4572025" y="1971588"/>
            <a:ext cx="3792900" cy="292500"/>
          </a:xfrm>
          <a:prstGeom prst="rect">
            <a:avLst/>
          </a:prstGeom>
          <a:noFill/>
          <a:ln>
            <a:noFill/>
          </a:ln>
        </p:spPr>
        <p:txBody>
          <a:bodyPr anchorCtr="0" anchor="ctr" bIns="91425" lIns="9000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Email</a:t>
            </a:r>
            <a:endParaRPr>
              <a:solidFill>
                <a:schemeClr val="accent5"/>
              </a:solidFill>
              <a:latin typeface="Space Grotesk SemiBold"/>
              <a:ea typeface="Space Grotesk SemiBold"/>
              <a:cs typeface="Space Grotesk SemiBold"/>
              <a:sym typeface="Space Grotesk SemiBold"/>
            </a:endParaRPr>
          </a:p>
        </p:txBody>
      </p:sp>
      <p:sp>
        <p:nvSpPr>
          <p:cNvPr id="1082" name="Google Shape;1082;p99"/>
          <p:cNvSpPr txBox="1"/>
          <p:nvPr/>
        </p:nvSpPr>
        <p:spPr>
          <a:xfrm>
            <a:off x="4572025" y="2995538"/>
            <a:ext cx="3792900" cy="292500"/>
          </a:xfrm>
          <a:prstGeom prst="rect">
            <a:avLst/>
          </a:prstGeom>
          <a:noFill/>
          <a:ln>
            <a:noFill/>
          </a:ln>
        </p:spPr>
        <p:txBody>
          <a:bodyPr anchorCtr="0" anchor="ctr" bIns="91425" lIns="9000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Site Link</a:t>
            </a:r>
            <a:endParaRPr>
              <a:solidFill>
                <a:schemeClr val="accent5"/>
              </a:solidFill>
              <a:latin typeface="Space Grotesk SemiBold"/>
              <a:ea typeface="Space Grotesk SemiBold"/>
              <a:cs typeface="Space Grotesk SemiBold"/>
              <a:sym typeface="Space Grotesk SemiBold"/>
            </a:endParaRPr>
          </a:p>
        </p:txBody>
      </p:sp>
      <p:sp>
        <p:nvSpPr>
          <p:cNvPr id="1083" name="Google Shape;1083;p99"/>
          <p:cNvSpPr txBox="1"/>
          <p:nvPr/>
        </p:nvSpPr>
        <p:spPr>
          <a:xfrm>
            <a:off x="4572025" y="4019488"/>
            <a:ext cx="3792900" cy="292500"/>
          </a:xfrm>
          <a:prstGeom prst="rect">
            <a:avLst/>
          </a:prstGeom>
          <a:noFill/>
          <a:ln>
            <a:noFill/>
          </a:ln>
        </p:spPr>
        <p:txBody>
          <a:bodyPr anchorCtr="0" anchor="ctr" bIns="91425" lIns="9000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Address</a:t>
            </a:r>
            <a:endParaRPr>
              <a:solidFill>
                <a:schemeClr val="accent5"/>
              </a:solidFill>
              <a:latin typeface="Space Grotesk SemiBold"/>
              <a:ea typeface="Space Grotesk SemiBold"/>
              <a:cs typeface="Space Grotesk SemiBold"/>
              <a:sym typeface="Space Grotesk SemiBold"/>
            </a:endParaRPr>
          </a:p>
        </p:txBody>
      </p:sp>
    </p:spTree>
  </p:cSld>
  <p:clrMapOvr>
    <a:masterClrMapping/>
  </p:clrMapOvr>
  <p:extLst>
    <p:ext uri="{DCECCB84-F9BA-43D5-87BE-67443E8EF086}">
      <p15:sldGuideLst>
        <p15:guide id="1" pos="2880">
          <p15:clr>
            <a:srgbClr val="E46962"/>
          </p15:clr>
        </p15:guide>
        <p15:guide id="2" orient="horz" pos="689">
          <p15:clr>
            <a:srgbClr val="E46962"/>
          </p15:clr>
        </p15:guide>
        <p15:guide id="3" orient="horz" pos="1334">
          <p15:clr>
            <a:srgbClr val="E46962"/>
          </p15:clr>
        </p15:guide>
        <p15:guide id="4" orient="horz" pos="1979">
          <p15:clr>
            <a:srgbClr val="E46962"/>
          </p15:clr>
        </p15:guide>
        <p15:guide id="5" orient="horz" pos="2624">
          <p15:clr>
            <a:srgbClr val="E46962"/>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us slide - v3">
  <p:cSld name="CUSTOM_18_2">
    <p:spTree>
      <p:nvGrpSpPr>
        <p:cNvPr id="1084" name="Shape 1084"/>
        <p:cNvGrpSpPr/>
        <p:nvPr/>
      </p:nvGrpSpPr>
      <p:grpSpPr>
        <a:xfrm>
          <a:off x="0" y="0"/>
          <a:ext cx="0" cy="0"/>
          <a:chOff x="0" y="0"/>
          <a:chExt cx="0" cy="0"/>
        </a:xfrm>
      </p:grpSpPr>
      <p:sp>
        <p:nvSpPr>
          <p:cNvPr id="1085" name="Google Shape;1085;p100"/>
          <p:cNvSpPr/>
          <p:nvPr/>
        </p:nvSpPr>
        <p:spPr>
          <a:xfrm>
            <a:off x="1924050" y="1109375"/>
            <a:ext cx="6653700" cy="3911400"/>
          </a:xfrm>
          <a:prstGeom prst="roundRect">
            <a:avLst>
              <a:gd fmla="val 16667" name="adj"/>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00"/>
          <p:cNvSpPr/>
          <p:nvPr/>
        </p:nvSpPr>
        <p:spPr>
          <a:xfrm>
            <a:off x="757275" y="445025"/>
            <a:ext cx="2571600" cy="2695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87" name="Google Shape;1087;p100"/>
          <p:cNvSpPr txBox="1"/>
          <p:nvPr>
            <p:ph type="title"/>
          </p:nvPr>
        </p:nvSpPr>
        <p:spPr>
          <a:xfrm>
            <a:off x="3612600" y="445025"/>
            <a:ext cx="4965300" cy="5727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088" name="Google Shape;1088;p100"/>
          <p:cNvSpPr/>
          <p:nvPr>
            <p:ph idx="2" type="pic"/>
          </p:nvPr>
        </p:nvSpPr>
        <p:spPr>
          <a:xfrm>
            <a:off x="609600" y="445025"/>
            <a:ext cx="2619300" cy="2619300"/>
          </a:xfrm>
          <a:prstGeom prst="ellipse">
            <a:avLst/>
          </a:prstGeom>
          <a:noFill/>
          <a:ln>
            <a:noFill/>
          </a:ln>
        </p:spPr>
      </p:sp>
      <p:sp>
        <p:nvSpPr>
          <p:cNvPr id="1089" name="Google Shape;1089;p100"/>
          <p:cNvSpPr txBox="1"/>
          <p:nvPr>
            <p:ph idx="1" type="body"/>
          </p:nvPr>
        </p:nvSpPr>
        <p:spPr>
          <a:xfrm>
            <a:off x="3587900" y="1578075"/>
            <a:ext cx="3857400" cy="4782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90" name="Google Shape;1090;p100"/>
          <p:cNvSpPr txBox="1"/>
          <p:nvPr>
            <p:ph idx="3" type="body"/>
          </p:nvPr>
        </p:nvSpPr>
        <p:spPr>
          <a:xfrm>
            <a:off x="3587900" y="2421975"/>
            <a:ext cx="3857400" cy="4782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91" name="Google Shape;1091;p100"/>
          <p:cNvSpPr txBox="1"/>
          <p:nvPr>
            <p:ph idx="4" type="body"/>
          </p:nvPr>
        </p:nvSpPr>
        <p:spPr>
          <a:xfrm>
            <a:off x="3587900" y="3265875"/>
            <a:ext cx="3857400" cy="4782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92" name="Google Shape;1092;p100"/>
          <p:cNvSpPr txBox="1"/>
          <p:nvPr>
            <p:ph idx="5" type="body"/>
          </p:nvPr>
        </p:nvSpPr>
        <p:spPr>
          <a:xfrm>
            <a:off x="3587900" y="4109775"/>
            <a:ext cx="3857400" cy="8337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93" name="Google Shape;1093;p100"/>
          <p:cNvSpPr txBox="1"/>
          <p:nvPr/>
        </p:nvSpPr>
        <p:spPr>
          <a:xfrm>
            <a:off x="3587900" y="123101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Number</a:t>
            </a:r>
            <a:endParaRPr>
              <a:solidFill>
                <a:schemeClr val="accent5"/>
              </a:solidFill>
              <a:latin typeface="Space Grotesk SemiBold"/>
              <a:ea typeface="Space Grotesk SemiBold"/>
              <a:cs typeface="Space Grotesk SemiBold"/>
              <a:sym typeface="Space Grotesk SemiBold"/>
            </a:endParaRPr>
          </a:p>
        </p:txBody>
      </p:sp>
      <p:sp>
        <p:nvSpPr>
          <p:cNvPr id="1094" name="Google Shape;1094;p100"/>
          <p:cNvSpPr txBox="1"/>
          <p:nvPr/>
        </p:nvSpPr>
        <p:spPr>
          <a:xfrm>
            <a:off x="3587900" y="209286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Email</a:t>
            </a:r>
            <a:endParaRPr>
              <a:solidFill>
                <a:schemeClr val="accent5"/>
              </a:solidFill>
              <a:latin typeface="Space Grotesk SemiBold"/>
              <a:ea typeface="Space Grotesk SemiBold"/>
              <a:cs typeface="Space Grotesk SemiBold"/>
              <a:sym typeface="Space Grotesk SemiBold"/>
            </a:endParaRPr>
          </a:p>
        </p:txBody>
      </p:sp>
      <p:sp>
        <p:nvSpPr>
          <p:cNvPr id="1095" name="Google Shape;1095;p100"/>
          <p:cNvSpPr txBox="1"/>
          <p:nvPr/>
        </p:nvSpPr>
        <p:spPr>
          <a:xfrm>
            <a:off x="3587900" y="290016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Site Link</a:t>
            </a:r>
            <a:endParaRPr>
              <a:solidFill>
                <a:schemeClr val="accent5"/>
              </a:solidFill>
              <a:latin typeface="Space Grotesk SemiBold"/>
              <a:ea typeface="Space Grotesk SemiBold"/>
              <a:cs typeface="Space Grotesk SemiBold"/>
              <a:sym typeface="Space Grotesk SemiBold"/>
            </a:endParaRPr>
          </a:p>
        </p:txBody>
      </p:sp>
      <p:sp>
        <p:nvSpPr>
          <p:cNvPr id="1096" name="Google Shape;1096;p100"/>
          <p:cNvSpPr txBox="1"/>
          <p:nvPr/>
        </p:nvSpPr>
        <p:spPr>
          <a:xfrm>
            <a:off x="3587900" y="378066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Address</a:t>
            </a:r>
            <a:endParaRPr>
              <a:solidFill>
                <a:schemeClr val="accent5"/>
              </a:solidFill>
              <a:latin typeface="Space Grotesk SemiBold"/>
              <a:ea typeface="Space Grotesk SemiBold"/>
              <a:cs typeface="Space Grotesk SemiBold"/>
              <a:sym typeface="Space Grotesk SemiBold"/>
            </a:endParaRPr>
          </a:p>
        </p:txBody>
      </p:sp>
    </p:spTree>
  </p:cSld>
  <p:clrMapOvr>
    <a:masterClrMapping/>
  </p:clrMapOvr>
  <p:extLst>
    <p:ext uri="{DCECCB84-F9BA-43D5-87BE-67443E8EF086}">
      <p15:sldGuideLst>
        <p15:guide id="1" pos="2260">
          <p15:clr>
            <a:srgbClr val="E46962"/>
          </p15:clr>
        </p15:guide>
        <p15:guide id="2" pos="4706">
          <p15:clr>
            <a:srgbClr val="E46962"/>
          </p15:clr>
        </p15:guide>
        <p15:guide id="3" orient="horz" pos="3240">
          <p15:clr>
            <a:srgbClr val="E46962"/>
          </p15:clr>
        </p15:guide>
        <p15:guide id="4" orient="horz" pos="879">
          <p15:clr>
            <a:srgbClr val="E46962"/>
          </p15:clr>
        </p15:guide>
        <p15:guide id="5" orient="horz" pos="1410">
          <p15:clr>
            <a:srgbClr val="E46962"/>
          </p15:clr>
        </p15:guide>
        <p15:guide id="6" orient="horz" pos="1931">
          <p15:clr>
            <a:srgbClr val="E46962"/>
          </p15:clr>
        </p15:guide>
        <p15:guide id="7" orient="horz" pos="2474">
          <p15:clr>
            <a:srgbClr val="E46962"/>
          </p15:clr>
        </p15:guide>
      </p15:sldGuideLst>
    </p:ext>
  </p:extLs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user slide - v1 1">
  <p:cSld name="CUSTOM_19_1">
    <p:spTree>
      <p:nvGrpSpPr>
        <p:cNvPr id="1097" name="Shape 1097"/>
        <p:cNvGrpSpPr/>
        <p:nvPr/>
      </p:nvGrpSpPr>
      <p:grpSpPr>
        <a:xfrm>
          <a:off x="0" y="0"/>
          <a:ext cx="0" cy="0"/>
          <a:chOff x="0" y="0"/>
          <a:chExt cx="0" cy="0"/>
        </a:xfrm>
      </p:grpSpPr>
      <p:sp>
        <p:nvSpPr>
          <p:cNvPr id="1098" name="Google Shape;1098;p101"/>
          <p:cNvSpPr/>
          <p:nvPr/>
        </p:nvSpPr>
        <p:spPr>
          <a:xfrm>
            <a:off x="6896100" y="-28575"/>
            <a:ext cx="2247900" cy="5172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099" name="Google Shape;1099;p101"/>
          <p:cNvSpPr/>
          <p:nvPr/>
        </p:nvSpPr>
        <p:spPr>
          <a:xfrm>
            <a:off x="566250" y="1342650"/>
            <a:ext cx="8011500" cy="3144000"/>
          </a:xfrm>
          <a:prstGeom prst="round1Rect">
            <a:avLst>
              <a:gd fmla="val 16667" name="adj"/>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01"/>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101" name="Google Shape;1101;p101"/>
          <p:cNvSpPr/>
          <p:nvPr>
            <p:ph idx="2" type="pic"/>
          </p:nvPr>
        </p:nvSpPr>
        <p:spPr>
          <a:xfrm>
            <a:off x="859325" y="1628205"/>
            <a:ext cx="1839300" cy="1839300"/>
          </a:xfrm>
          <a:prstGeom prst="ellipse">
            <a:avLst/>
          </a:prstGeom>
          <a:noFill/>
          <a:ln>
            <a:noFill/>
          </a:ln>
        </p:spPr>
      </p:sp>
      <p:sp>
        <p:nvSpPr>
          <p:cNvPr id="1102" name="Google Shape;1102;p101"/>
          <p:cNvSpPr txBox="1"/>
          <p:nvPr>
            <p:ph idx="1" type="subTitle"/>
          </p:nvPr>
        </p:nvSpPr>
        <p:spPr>
          <a:xfrm>
            <a:off x="859325" y="3544585"/>
            <a:ext cx="2001600" cy="321000"/>
          </a:xfrm>
          <a:prstGeom prst="rect">
            <a:avLst/>
          </a:prstGeom>
        </p:spPr>
        <p:txBody>
          <a:bodyPr anchorCtr="0" anchor="ctr" bIns="91425" lIns="0" spcFirstLastPara="1" rIns="91425" wrap="square" tIns="90000">
            <a:noAutofit/>
          </a:bodyPr>
          <a:lstStyle>
            <a:lvl1pPr lvl="0">
              <a:lnSpc>
                <a:spcPct val="100000"/>
              </a:lnSpc>
              <a:spcBef>
                <a:spcPts val="0"/>
              </a:spcBef>
              <a:spcAft>
                <a:spcPts val="0"/>
              </a:spcAft>
              <a:buClr>
                <a:schemeClr val="accent5"/>
              </a:buClr>
              <a:buSzPts val="1300"/>
              <a:buFont typeface="Space Grotesk SemiBold"/>
              <a:buNone/>
              <a:defRPr sz="13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p:txBody>
      </p:sp>
      <p:sp>
        <p:nvSpPr>
          <p:cNvPr id="1103" name="Google Shape;1103;p101"/>
          <p:cNvSpPr txBox="1"/>
          <p:nvPr>
            <p:ph idx="3" type="body"/>
          </p:nvPr>
        </p:nvSpPr>
        <p:spPr>
          <a:xfrm>
            <a:off x="3231925" y="1628200"/>
            <a:ext cx="4905900" cy="2402700"/>
          </a:xfrm>
          <a:prstGeom prst="rect">
            <a:avLst/>
          </a:prstGeom>
        </p:spPr>
        <p:txBody>
          <a:bodyPr anchorCtr="0" anchor="t" bIns="91425" lIns="0"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04" name="Google Shape;1104;p101"/>
          <p:cNvSpPr txBox="1"/>
          <p:nvPr>
            <p:ph idx="4" type="body"/>
          </p:nvPr>
        </p:nvSpPr>
        <p:spPr>
          <a:xfrm>
            <a:off x="859325" y="4000400"/>
            <a:ext cx="2576100" cy="321000"/>
          </a:xfrm>
          <a:prstGeom prst="rect">
            <a:avLst/>
          </a:prstGeom>
        </p:spPr>
        <p:txBody>
          <a:bodyPr anchorCtr="0" anchor="t" bIns="91425" lIns="0"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extLst>
    <p:ext uri="{DCECCB84-F9BA-43D5-87BE-67443E8EF086}">
      <p15:sldGuideLst>
        <p15:guide id="1" pos="2164">
          <p15:clr>
            <a:srgbClr val="E46962"/>
          </p15:clr>
        </p15:guide>
      </p15:sldGuideLst>
    </p:ext>
  </p:extLs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user layout - v2">
  <p:cSld name="CUSTOM_20">
    <p:spTree>
      <p:nvGrpSpPr>
        <p:cNvPr id="1105" name="Shape 1105"/>
        <p:cNvGrpSpPr/>
        <p:nvPr/>
      </p:nvGrpSpPr>
      <p:grpSpPr>
        <a:xfrm>
          <a:off x="0" y="0"/>
          <a:ext cx="0" cy="0"/>
          <a:chOff x="0" y="0"/>
          <a:chExt cx="0" cy="0"/>
        </a:xfrm>
      </p:grpSpPr>
      <p:sp>
        <p:nvSpPr>
          <p:cNvPr id="1106" name="Google Shape;1106;p102"/>
          <p:cNvSpPr/>
          <p:nvPr/>
        </p:nvSpPr>
        <p:spPr>
          <a:xfrm>
            <a:off x="590550" y="1186175"/>
            <a:ext cx="8011500" cy="3253200"/>
          </a:xfrm>
          <a:prstGeom prst="round1Rect">
            <a:avLst>
              <a:gd fmla="val 16667" name="adj"/>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02"/>
          <p:cNvSpPr/>
          <p:nvPr/>
        </p:nvSpPr>
        <p:spPr>
          <a:xfrm>
            <a:off x="581025" y="2743200"/>
            <a:ext cx="2114700" cy="1696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08" name="Google Shape;1108;p10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109" name="Google Shape;1109;p102"/>
          <p:cNvSpPr/>
          <p:nvPr>
            <p:ph idx="2" type="pic"/>
          </p:nvPr>
        </p:nvSpPr>
        <p:spPr>
          <a:xfrm>
            <a:off x="580950" y="1377275"/>
            <a:ext cx="2114700" cy="1924200"/>
          </a:xfrm>
          <a:prstGeom prst="rect">
            <a:avLst/>
          </a:prstGeom>
          <a:noFill/>
          <a:ln>
            <a:noFill/>
          </a:ln>
        </p:spPr>
      </p:sp>
      <p:sp>
        <p:nvSpPr>
          <p:cNvPr id="1110" name="Google Shape;1110;p102"/>
          <p:cNvSpPr txBox="1"/>
          <p:nvPr>
            <p:ph idx="1" type="subTitle"/>
          </p:nvPr>
        </p:nvSpPr>
        <p:spPr>
          <a:xfrm>
            <a:off x="648500" y="3414025"/>
            <a:ext cx="2002200" cy="354900"/>
          </a:xfrm>
          <a:prstGeom prst="rect">
            <a:avLst/>
          </a:prstGeom>
        </p:spPr>
        <p:txBody>
          <a:bodyPr anchorCtr="0" anchor="ctr" bIns="91425" lIns="0" spcFirstLastPara="1" rIns="126000" wrap="square" tIns="90000">
            <a:noAutofit/>
          </a:bodyPr>
          <a:lstStyle>
            <a:lvl1pPr lvl="0">
              <a:lnSpc>
                <a:spcPct val="100000"/>
              </a:lnSpc>
              <a:spcBef>
                <a:spcPts val="0"/>
              </a:spcBef>
              <a:spcAft>
                <a:spcPts val="0"/>
              </a:spcAft>
              <a:buClr>
                <a:schemeClr val="lt1"/>
              </a:buClr>
              <a:buSzPts val="1200"/>
              <a:buFont typeface="Space Grotesk SemiBold"/>
              <a:buNone/>
              <a:defRPr sz="1200">
                <a:solidFill>
                  <a:schemeClr val="lt1"/>
                </a:solidFill>
                <a:latin typeface="Space Grotesk SemiBold"/>
                <a:ea typeface="Space Grotesk SemiBold"/>
                <a:cs typeface="Space Grotesk SemiBold"/>
                <a:sym typeface="Space Grotesk SemiBold"/>
              </a:defRPr>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11" name="Google Shape;1111;p102"/>
          <p:cNvSpPr txBox="1"/>
          <p:nvPr>
            <p:ph idx="3" type="body"/>
          </p:nvPr>
        </p:nvSpPr>
        <p:spPr>
          <a:xfrm>
            <a:off x="2894025" y="1635425"/>
            <a:ext cx="5536500" cy="2354700"/>
          </a:xfrm>
          <a:prstGeom prst="rect">
            <a:avLst/>
          </a:prstGeom>
        </p:spPr>
        <p:txBody>
          <a:bodyPr anchorCtr="0" anchor="t" bIns="108000" lIns="0" spcFirstLastPara="1" rIns="108000" wrap="square" tIns="180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12" name="Google Shape;1112;p102"/>
          <p:cNvSpPr txBox="1"/>
          <p:nvPr>
            <p:ph idx="4" type="body"/>
          </p:nvPr>
        </p:nvSpPr>
        <p:spPr>
          <a:xfrm>
            <a:off x="648500" y="3805275"/>
            <a:ext cx="1930800" cy="302400"/>
          </a:xfrm>
          <a:prstGeom prst="rect">
            <a:avLst/>
          </a:prstGeom>
        </p:spPr>
        <p:txBody>
          <a:bodyPr anchorCtr="0" anchor="t" bIns="90000" lIns="90000" spcFirstLastPara="1" rIns="90000" wrap="square" tIns="90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extLst>
    <p:ext uri="{DCECCB84-F9BA-43D5-87BE-67443E8EF086}">
      <p15:sldGuideLst>
        <p15:guide id="1" orient="horz" pos="1202">
          <p15:clr>
            <a:srgbClr val="E46962"/>
          </p15:clr>
        </p15:guide>
        <p15:guide id="2" orient="horz" pos="2374">
          <p15:clr>
            <a:srgbClr val="E46962"/>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user layout - v3">
  <p:cSld name="CUSTOM_21">
    <p:spTree>
      <p:nvGrpSpPr>
        <p:cNvPr id="1113" name="Shape 1113"/>
        <p:cNvGrpSpPr/>
        <p:nvPr/>
      </p:nvGrpSpPr>
      <p:grpSpPr>
        <a:xfrm>
          <a:off x="0" y="0"/>
          <a:ext cx="0" cy="0"/>
          <a:chOff x="0" y="0"/>
          <a:chExt cx="0" cy="0"/>
        </a:xfrm>
      </p:grpSpPr>
      <p:sp>
        <p:nvSpPr>
          <p:cNvPr id="1114" name="Google Shape;1114;p103"/>
          <p:cNvSpPr/>
          <p:nvPr/>
        </p:nvSpPr>
        <p:spPr>
          <a:xfrm>
            <a:off x="0" y="1962150"/>
            <a:ext cx="9144000" cy="1886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15" name="Google Shape;1115;p103"/>
          <p:cNvSpPr/>
          <p:nvPr/>
        </p:nvSpPr>
        <p:spPr>
          <a:xfrm>
            <a:off x="307800" y="1263000"/>
            <a:ext cx="8528400" cy="3284400"/>
          </a:xfrm>
          <a:prstGeom prst="roundRect">
            <a:avLst>
              <a:gd fmla="val 16667" name="adj"/>
            </a:avLst>
          </a:prstGeom>
          <a:solidFill>
            <a:schemeClr val="l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0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117" name="Google Shape;1117;p103"/>
          <p:cNvSpPr/>
          <p:nvPr>
            <p:ph idx="2" type="pic"/>
          </p:nvPr>
        </p:nvSpPr>
        <p:spPr>
          <a:xfrm>
            <a:off x="633125" y="1576150"/>
            <a:ext cx="1886100" cy="1886100"/>
          </a:xfrm>
          <a:prstGeom prst="ellipse">
            <a:avLst/>
          </a:prstGeom>
          <a:noFill/>
          <a:ln cap="flat" cmpd="sng" w="114300">
            <a:solidFill>
              <a:schemeClr val="lt1"/>
            </a:solidFill>
            <a:prstDash val="solid"/>
            <a:round/>
            <a:headEnd len="sm" w="sm" type="none"/>
            <a:tailEnd len="sm" w="sm" type="none"/>
          </a:ln>
        </p:spPr>
      </p:sp>
      <p:sp>
        <p:nvSpPr>
          <p:cNvPr id="1118" name="Google Shape;1118;p103"/>
          <p:cNvSpPr txBox="1"/>
          <p:nvPr>
            <p:ph idx="1" type="body"/>
          </p:nvPr>
        </p:nvSpPr>
        <p:spPr>
          <a:xfrm>
            <a:off x="573025" y="4020675"/>
            <a:ext cx="2662500" cy="403500"/>
          </a:xfrm>
          <a:prstGeom prst="rect">
            <a:avLst/>
          </a:prstGeom>
        </p:spPr>
        <p:txBody>
          <a:bodyPr anchorCtr="0" anchor="ctr" bIns="108000" lIns="0" spcFirstLastPara="1" rIns="90000" wrap="square" tIns="108000">
            <a:normAutofit/>
          </a:bodyPr>
          <a:lstStyle>
            <a:lvl1pPr indent="-298450" lvl="0" marL="457200">
              <a:lnSpc>
                <a:spcPct val="100000"/>
              </a:lnSpc>
              <a:spcBef>
                <a:spcPts val="0"/>
              </a:spcBef>
              <a:spcAft>
                <a:spcPts val="0"/>
              </a:spcAft>
              <a:buSzPts val="1100"/>
              <a:buChar char="●"/>
              <a:defRPr/>
            </a:lvl1pPr>
            <a:lvl2pPr indent="-298450" lvl="1" marL="914400">
              <a:lnSpc>
                <a:spcPct val="100000"/>
              </a:lnSpc>
              <a:spcBef>
                <a:spcPts val="0"/>
              </a:spcBef>
              <a:spcAft>
                <a:spcPts val="0"/>
              </a:spcAft>
              <a:buSzPts val="1100"/>
              <a:buChar char="○"/>
              <a:defRPr/>
            </a:lvl2pPr>
            <a:lvl3pPr indent="-298450" lvl="2" marL="1371600">
              <a:lnSpc>
                <a:spcPct val="100000"/>
              </a:lnSpc>
              <a:spcBef>
                <a:spcPts val="0"/>
              </a:spcBef>
              <a:spcAft>
                <a:spcPts val="0"/>
              </a:spcAft>
              <a:buSzPts val="1100"/>
              <a:buChar char="■"/>
              <a:defRPr/>
            </a:lvl3pPr>
            <a:lvl4pPr indent="-298450" lvl="3" marL="1828800">
              <a:lnSpc>
                <a:spcPct val="100000"/>
              </a:lnSpc>
              <a:spcBef>
                <a:spcPts val="0"/>
              </a:spcBef>
              <a:spcAft>
                <a:spcPts val="0"/>
              </a:spcAft>
              <a:buSzPts val="1100"/>
              <a:buChar char="●"/>
              <a:defRPr/>
            </a:lvl4pPr>
            <a:lvl5pPr indent="-298450" lvl="4" marL="2286000">
              <a:lnSpc>
                <a:spcPct val="100000"/>
              </a:lnSpc>
              <a:spcBef>
                <a:spcPts val="0"/>
              </a:spcBef>
              <a:spcAft>
                <a:spcPts val="0"/>
              </a:spcAft>
              <a:buSzPts val="1100"/>
              <a:buChar char="○"/>
              <a:defRPr/>
            </a:lvl5pPr>
            <a:lvl6pPr indent="-298450" lvl="5" marL="2743200">
              <a:lnSpc>
                <a:spcPct val="100000"/>
              </a:lnSpc>
              <a:spcBef>
                <a:spcPts val="0"/>
              </a:spcBef>
              <a:spcAft>
                <a:spcPts val="0"/>
              </a:spcAft>
              <a:buSzPts val="1100"/>
              <a:buChar char="■"/>
              <a:defRPr/>
            </a:lvl6pPr>
            <a:lvl7pPr indent="-298450" lvl="6" marL="3200400">
              <a:lnSpc>
                <a:spcPct val="100000"/>
              </a:lnSpc>
              <a:spcBef>
                <a:spcPts val="0"/>
              </a:spcBef>
              <a:spcAft>
                <a:spcPts val="0"/>
              </a:spcAft>
              <a:buSzPts val="1100"/>
              <a:buChar char="●"/>
              <a:defRPr/>
            </a:lvl7pPr>
            <a:lvl8pPr indent="-298450" lvl="7" marL="3657600">
              <a:lnSpc>
                <a:spcPct val="100000"/>
              </a:lnSpc>
              <a:spcBef>
                <a:spcPts val="0"/>
              </a:spcBef>
              <a:spcAft>
                <a:spcPts val="0"/>
              </a:spcAft>
              <a:buSzPts val="1100"/>
              <a:buChar char="○"/>
              <a:defRPr/>
            </a:lvl8pPr>
            <a:lvl9pPr indent="-298450" lvl="8" marL="4114800">
              <a:lnSpc>
                <a:spcPct val="100000"/>
              </a:lnSpc>
              <a:spcBef>
                <a:spcPts val="0"/>
              </a:spcBef>
              <a:spcAft>
                <a:spcPts val="0"/>
              </a:spcAft>
              <a:buSzPts val="1100"/>
              <a:buChar char="■"/>
              <a:defRPr/>
            </a:lvl9pPr>
          </a:lstStyle>
          <a:p/>
        </p:txBody>
      </p:sp>
      <p:sp>
        <p:nvSpPr>
          <p:cNvPr id="1119" name="Google Shape;1119;p103"/>
          <p:cNvSpPr txBox="1"/>
          <p:nvPr>
            <p:ph idx="3" type="subTitle"/>
          </p:nvPr>
        </p:nvSpPr>
        <p:spPr>
          <a:xfrm>
            <a:off x="573025" y="3662325"/>
            <a:ext cx="2662500" cy="265500"/>
          </a:xfrm>
          <a:prstGeom prst="rect">
            <a:avLst/>
          </a:prstGeom>
        </p:spPr>
        <p:txBody>
          <a:bodyPr anchorCtr="0" anchor="ctr" bIns="108000" lIns="0" spcFirstLastPara="1" rIns="91425" wrap="square" tIns="108000">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20" name="Google Shape;1120;p103"/>
          <p:cNvSpPr txBox="1"/>
          <p:nvPr>
            <p:ph idx="4" type="body"/>
          </p:nvPr>
        </p:nvSpPr>
        <p:spPr>
          <a:xfrm>
            <a:off x="3268325" y="1576150"/>
            <a:ext cx="4707000" cy="2547600"/>
          </a:xfrm>
          <a:prstGeom prst="rect">
            <a:avLst/>
          </a:prstGeom>
        </p:spPr>
        <p:txBody>
          <a:bodyPr anchorCtr="0" anchor="t" bIns="108000" lIns="0" spcFirstLastPara="1" rIns="91425" wrap="square" tIns="108000">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extLst>
    <p:ext uri="{DCECCB84-F9BA-43D5-87BE-67443E8EF086}">
      <p15:sldGuideLst>
        <p15:guide id="1" pos="2059">
          <p15:clr>
            <a:srgbClr val="E46962"/>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s slide - v1">
  <p:cSld name="CUSTOM_22">
    <p:spTree>
      <p:nvGrpSpPr>
        <p:cNvPr id="1121" name="Shape 1121"/>
        <p:cNvGrpSpPr/>
        <p:nvPr/>
      </p:nvGrpSpPr>
      <p:grpSpPr>
        <a:xfrm>
          <a:off x="0" y="0"/>
          <a:ext cx="0" cy="0"/>
          <a:chOff x="0" y="0"/>
          <a:chExt cx="0" cy="0"/>
        </a:xfrm>
      </p:grpSpPr>
      <p:sp>
        <p:nvSpPr>
          <p:cNvPr id="1122" name="Google Shape;1122;p104"/>
          <p:cNvSpPr/>
          <p:nvPr>
            <p:ph idx="2" type="pic"/>
          </p:nvPr>
        </p:nvSpPr>
        <p:spPr>
          <a:xfrm>
            <a:off x="1266525" y="1796600"/>
            <a:ext cx="2300100" cy="2007900"/>
          </a:xfrm>
          <a:prstGeom prst="rect">
            <a:avLst/>
          </a:prstGeom>
          <a:noFill/>
          <a:ln>
            <a:noFill/>
          </a:ln>
        </p:spPr>
      </p:sp>
      <p:sp>
        <p:nvSpPr>
          <p:cNvPr id="1123" name="Google Shape;1123;p104"/>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124" name="Google Shape;1124;p104"/>
          <p:cNvSpPr/>
          <p:nvPr/>
        </p:nvSpPr>
        <p:spPr>
          <a:xfrm>
            <a:off x="566250" y="1671800"/>
            <a:ext cx="119700" cy="2257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25" name="Google Shape;1125;p104"/>
          <p:cNvSpPr/>
          <p:nvPr/>
        </p:nvSpPr>
        <p:spPr>
          <a:xfrm>
            <a:off x="3623775" y="1729700"/>
            <a:ext cx="3710400" cy="2141700"/>
          </a:xfrm>
          <a:prstGeom prst="wedgeRoundRectCallout">
            <a:avLst>
              <a:gd fmla="val -20833" name="adj1"/>
              <a:gd fmla="val 62500" name="adj2"/>
              <a:gd fmla="val 0" name="adj3"/>
            </a:avLst>
          </a:prstGeom>
          <a:solidFill>
            <a:schemeClr val="l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26" name="Google Shape;1126;p104"/>
          <p:cNvSpPr txBox="1"/>
          <p:nvPr/>
        </p:nvSpPr>
        <p:spPr>
          <a:xfrm>
            <a:off x="3747600" y="1671800"/>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9600">
                <a:solidFill>
                  <a:schemeClr val="accent5"/>
                </a:solidFill>
                <a:latin typeface="Inter"/>
                <a:ea typeface="Inter"/>
                <a:cs typeface="Inter"/>
                <a:sym typeface="Inter"/>
              </a:rPr>
              <a:t>“</a:t>
            </a:r>
            <a:endParaRPr sz="9600">
              <a:solidFill>
                <a:schemeClr val="accent5"/>
              </a:solidFill>
              <a:latin typeface="Inter"/>
              <a:ea typeface="Inter"/>
              <a:cs typeface="Inter"/>
              <a:sym typeface="Inter"/>
            </a:endParaRPr>
          </a:p>
        </p:txBody>
      </p:sp>
      <p:sp>
        <p:nvSpPr>
          <p:cNvPr id="1127" name="Google Shape;1127;p104"/>
          <p:cNvSpPr txBox="1"/>
          <p:nvPr/>
        </p:nvSpPr>
        <p:spPr>
          <a:xfrm flipH="1" rot="10800000">
            <a:off x="6586050" y="3480875"/>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9600">
                <a:solidFill>
                  <a:schemeClr val="accent5"/>
                </a:solidFill>
                <a:latin typeface="Inter"/>
                <a:ea typeface="Inter"/>
                <a:cs typeface="Inter"/>
                <a:sym typeface="Inter"/>
              </a:rPr>
              <a:t>“</a:t>
            </a:r>
            <a:endParaRPr sz="9600">
              <a:solidFill>
                <a:schemeClr val="accent5"/>
              </a:solidFill>
              <a:latin typeface="Inter"/>
              <a:ea typeface="Inter"/>
              <a:cs typeface="Inter"/>
              <a:sym typeface="Inter"/>
            </a:endParaRPr>
          </a:p>
        </p:txBody>
      </p:sp>
      <p:sp>
        <p:nvSpPr>
          <p:cNvPr id="1128" name="Google Shape;1128;p104"/>
          <p:cNvSpPr txBox="1"/>
          <p:nvPr>
            <p:ph idx="1" type="body"/>
          </p:nvPr>
        </p:nvSpPr>
        <p:spPr>
          <a:xfrm>
            <a:off x="4319100" y="2075225"/>
            <a:ext cx="2267100" cy="1524000"/>
          </a:xfrm>
          <a:prstGeom prst="rect">
            <a:avLst/>
          </a:prstGeom>
        </p:spPr>
        <p:txBody>
          <a:bodyPr anchorCtr="0" anchor="ctr" bIns="90000" lIns="90000" spcFirstLastPara="1" rIns="90000" wrap="square" tIns="90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s slide - v2 1">
  <p:cSld name="CUSTOM_23_1">
    <p:spTree>
      <p:nvGrpSpPr>
        <p:cNvPr id="1129" name="Shape 1129"/>
        <p:cNvGrpSpPr/>
        <p:nvPr/>
      </p:nvGrpSpPr>
      <p:grpSpPr>
        <a:xfrm>
          <a:off x="0" y="0"/>
          <a:ext cx="0" cy="0"/>
          <a:chOff x="0" y="0"/>
          <a:chExt cx="0" cy="0"/>
        </a:xfrm>
      </p:grpSpPr>
      <p:sp>
        <p:nvSpPr>
          <p:cNvPr id="1130" name="Google Shape;1130;p105"/>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131" name="Google Shape;1131;p105"/>
          <p:cNvSpPr/>
          <p:nvPr/>
        </p:nvSpPr>
        <p:spPr>
          <a:xfrm>
            <a:off x="0" y="2609850"/>
            <a:ext cx="9144000" cy="2533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05"/>
          <p:cNvSpPr/>
          <p:nvPr/>
        </p:nvSpPr>
        <p:spPr>
          <a:xfrm>
            <a:off x="1114350" y="1552500"/>
            <a:ext cx="6915300" cy="2152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05"/>
          <p:cNvSpPr txBox="1"/>
          <p:nvPr/>
        </p:nvSpPr>
        <p:spPr>
          <a:xfrm>
            <a:off x="1347300" y="1552500"/>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9600">
                <a:solidFill>
                  <a:schemeClr val="accent5"/>
                </a:solidFill>
                <a:latin typeface="Lobster"/>
                <a:ea typeface="Lobster"/>
                <a:cs typeface="Lobster"/>
                <a:sym typeface="Lobster"/>
              </a:rPr>
              <a:t>“</a:t>
            </a:r>
            <a:endParaRPr sz="9600">
              <a:solidFill>
                <a:schemeClr val="accent5"/>
              </a:solidFill>
              <a:latin typeface="Lobster"/>
              <a:ea typeface="Lobster"/>
              <a:cs typeface="Lobster"/>
              <a:sym typeface="Lobster"/>
            </a:endParaRPr>
          </a:p>
        </p:txBody>
      </p:sp>
      <p:sp>
        <p:nvSpPr>
          <p:cNvPr id="1134" name="Google Shape;1134;p105"/>
          <p:cNvSpPr txBox="1"/>
          <p:nvPr/>
        </p:nvSpPr>
        <p:spPr>
          <a:xfrm flipH="1" rot="10800000">
            <a:off x="7376625" y="3113925"/>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9600">
                <a:solidFill>
                  <a:schemeClr val="accent5"/>
                </a:solidFill>
                <a:latin typeface="Lobster"/>
                <a:ea typeface="Lobster"/>
                <a:cs typeface="Lobster"/>
                <a:sym typeface="Lobster"/>
              </a:rPr>
              <a:t>“</a:t>
            </a:r>
            <a:endParaRPr sz="9600">
              <a:solidFill>
                <a:schemeClr val="accent5"/>
              </a:solidFill>
              <a:latin typeface="Lobster"/>
              <a:ea typeface="Lobster"/>
              <a:cs typeface="Lobster"/>
              <a:sym typeface="Lobster"/>
            </a:endParaRPr>
          </a:p>
        </p:txBody>
      </p:sp>
      <p:sp>
        <p:nvSpPr>
          <p:cNvPr id="1135" name="Google Shape;1135;p105"/>
          <p:cNvSpPr txBox="1"/>
          <p:nvPr>
            <p:ph idx="1" type="body"/>
          </p:nvPr>
        </p:nvSpPr>
        <p:spPr>
          <a:xfrm>
            <a:off x="2044800" y="1882800"/>
            <a:ext cx="5186100" cy="1408500"/>
          </a:xfrm>
          <a:prstGeom prst="rect">
            <a:avLst/>
          </a:prstGeom>
        </p:spPr>
        <p:txBody>
          <a:bodyPr anchorCtr="0" anchor="ctr" bIns="180000" lIns="180000" spcFirstLastPara="1" rIns="180000" wrap="square" tIns="180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s slide - v3">
  <p:cSld name="CUSTOM_24">
    <p:spTree>
      <p:nvGrpSpPr>
        <p:cNvPr id="1136" name="Shape 1136"/>
        <p:cNvGrpSpPr/>
        <p:nvPr/>
      </p:nvGrpSpPr>
      <p:grpSpPr>
        <a:xfrm>
          <a:off x="0" y="0"/>
          <a:ext cx="0" cy="0"/>
          <a:chOff x="0" y="0"/>
          <a:chExt cx="0" cy="0"/>
        </a:xfrm>
      </p:grpSpPr>
      <p:sp>
        <p:nvSpPr>
          <p:cNvPr id="1137" name="Google Shape;1137;p10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138" name="Google Shape;1138;p106"/>
          <p:cNvSpPr/>
          <p:nvPr/>
        </p:nvSpPr>
        <p:spPr>
          <a:xfrm>
            <a:off x="1685850" y="1514475"/>
            <a:ext cx="5772300" cy="29433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39" name="Google Shape;1139;p106"/>
          <p:cNvSpPr/>
          <p:nvPr/>
        </p:nvSpPr>
        <p:spPr>
          <a:xfrm>
            <a:off x="1343025" y="1333500"/>
            <a:ext cx="1200300" cy="1200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06"/>
          <p:cNvSpPr/>
          <p:nvPr/>
        </p:nvSpPr>
        <p:spPr>
          <a:xfrm>
            <a:off x="6534150" y="3438525"/>
            <a:ext cx="1200300" cy="1200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06"/>
          <p:cNvSpPr txBox="1"/>
          <p:nvPr/>
        </p:nvSpPr>
        <p:spPr>
          <a:xfrm>
            <a:off x="1190550" y="1110575"/>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0">
                <a:solidFill>
                  <a:schemeClr val="accent5"/>
                </a:solidFill>
                <a:latin typeface="Lobster"/>
                <a:ea typeface="Lobster"/>
                <a:cs typeface="Lobster"/>
                <a:sym typeface="Lobster"/>
              </a:rPr>
              <a:t>“</a:t>
            </a:r>
            <a:endParaRPr sz="18000">
              <a:solidFill>
                <a:schemeClr val="accent5"/>
              </a:solidFill>
              <a:latin typeface="Lobster"/>
              <a:ea typeface="Lobster"/>
              <a:cs typeface="Lobster"/>
              <a:sym typeface="Lobster"/>
            </a:endParaRPr>
          </a:p>
        </p:txBody>
      </p:sp>
      <p:sp>
        <p:nvSpPr>
          <p:cNvPr id="1142" name="Google Shape;1142;p106"/>
          <p:cNvSpPr txBox="1"/>
          <p:nvPr/>
        </p:nvSpPr>
        <p:spPr>
          <a:xfrm flipH="1" rot="10800000">
            <a:off x="7257975" y="4302275"/>
            <a:ext cx="5715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8000">
                <a:solidFill>
                  <a:schemeClr val="accent5"/>
                </a:solidFill>
                <a:latin typeface="Lobster"/>
                <a:ea typeface="Lobster"/>
                <a:cs typeface="Lobster"/>
                <a:sym typeface="Lobster"/>
              </a:rPr>
              <a:t>“</a:t>
            </a:r>
            <a:endParaRPr sz="18000">
              <a:solidFill>
                <a:schemeClr val="accent5"/>
              </a:solidFill>
              <a:latin typeface="Lobster"/>
              <a:ea typeface="Lobster"/>
              <a:cs typeface="Lobster"/>
              <a:sym typeface="Lobster"/>
            </a:endParaRPr>
          </a:p>
        </p:txBody>
      </p:sp>
      <p:sp>
        <p:nvSpPr>
          <p:cNvPr id="1143" name="Google Shape;1143;p106"/>
          <p:cNvSpPr txBox="1"/>
          <p:nvPr>
            <p:ph idx="1" type="body"/>
          </p:nvPr>
        </p:nvSpPr>
        <p:spPr>
          <a:xfrm>
            <a:off x="2675888" y="1751925"/>
            <a:ext cx="3725700" cy="2468400"/>
          </a:xfrm>
          <a:prstGeom prst="rect">
            <a:avLst/>
          </a:prstGeom>
        </p:spPr>
        <p:txBody>
          <a:bodyPr anchorCtr="0" anchor="ctr" bIns="180000" lIns="180000" spcFirstLastPara="1" rIns="180000" wrap="square" tIns="180000">
            <a:normAutofit/>
          </a:bodyPr>
          <a:lstStyle>
            <a:lvl1pPr indent="-304800" lvl="0" marL="4572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1pPr>
            <a:lvl2pPr indent="-304800" lvl="1" marL="9144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2pPr>
            <a:lvl3pPr indent="-304800" lvl="2" marL="13716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3pPr>
            <a:lvl4pPr indent="-304800" lvl="3" marL="18288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4pPr>
            <a:lvl5pPr indent="-304800" lvl="4" marL="22860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5pPr>
            <a:lvl6pPr indent="-304800" lvl="5" marL="27432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6pPr>
            <a:lvl7pPr indent="-304800" lvl="6" marL="32004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7pPr>
            <a:lvl8pPr indent="-304800" lvl="7" marL="36576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8pPr>
            <a:lvl9pPr indent="-304800" lvl="8" marL="4114800">
              <a:spcBef>
                <a:spcPts val="0"/>
              </a:spcBef>
              <a:spcAft>
                <a:spcPts val="0"/>
              </a:spcAft>
              <a:buClr>
                <a:schemeClr val="lt1"/>
              </a:buClr>
              <a:buSzPts val="1200"/>
              <a:buFont typeface="Inter Medium"/>
              <a:buChar char="■"/>
              <a:defRPr sz="1200">
                <a:solidFill>
                  <a:schemeClr val="lt1"/>
                </a:solidFill>
                <a:latin typeface="Inter Medium"/>
                <a:ea typeface="Inter Medium"/>
                <a:cs typeface="Inter Medium"/>
                <a:sym typeface="Inter Medium"/>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1144" name="Shape 1144"/>
        <p:cNvGrpSpPr/>
        <p:nvPr/>
      </p:nvGrpSpPr>
      <p:grpSpPr>
        <a:xfrm>
          <a:off x="0" y="0"/>
          <a:ext cx="0" cy="0"/>
          <a:chOff x="0" y="0"/>
          <a:chExt cx="0" cy="0"/>
        </a:xfrm>
      </p:grpSpPr>
      <p:sp>
        <p:nvSpPr>
          <p:cNvPr id="1145" name="Google Shape;1145;p10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46" name="Google Shape;1146;p107"/>
          <p:cNvSpPr txBox="1"/>
          <p:nvPr>
            <p:ph idx="1" type="subTitle"/>
          </p:nvPr>
        </p:nvSpPr>
        <p:spPr>
          <a:xfrm>
            <a:off x="311700" y="2834125"/>
            <a:ext cx="8520600" cy="792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47" name="Google Shape;1147;p10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1 2">
  <p:cSld name="TITLE_AND_BODY_1_5">
    <p:spTree>
      <p:nvGrpSpPr>
        <p:cNvPr id="1148" name="Shape 1148"/>
        <p:cNvGrpSpPr/>
        <p:nvPr/>
      </p:nvGrpSpPr>
      <p:grpSpPr>
        <a:xfrm>
          <a:off x="0" y="0"/>
          <a:ext cx="0" cy="0"/>
          <a:chOff x="0" y="0"/>
          <a:chExt cx="0" cy="0"/>
        </a:xfrm>
      </p:grpSpPr>
      <p:sp>
        <p:nvSpPr>
          <p:cNvPr id="1149" name="Google Shape;1149;p108"/>
          <p:cNvSpPr txBox="1"/>
          <p:nvPr>
            <p:ph type="title"/>
          </p:nvPr>
        </p:nvSpPr>
        <p:spPr>
          <a:xfrm>
            <a:off x="566250" y="408150"/>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150" name="Google Shape;1150;p108"/>
          <p:cNvSpPr txBox="1"/>
          <p:nvPr>
            <p:ph idx="1" type="body"/>
          </p:nvPr>
        </p:nvSpPr>
        <p:spPr>
          <a:xfrm>
            <a:off x="650850" y="1987200"/>
            <a:ext cx="3776700" cy="2766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51" name="Google Shape;1151;p108"/>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152" name="Google Shape;1152;p108"/>
          <p:cNvSpPr txBox="1"/>
          <p:nvPr>
            <p:ph idx="2" type="body"/>
          </p:nvPr>
        </p:nvSpPr>
        <p:spPr>
          <a:xfrm>
            <a:off x="4845450" y="1987200"/>
            <a:ext cx="3732300" cy="2766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53" name="Google Shape;1153;p108"/>
          <p:cNvSpPr/>
          <p:nvPr/>
        </p:nvSpPr>
        <p:spPr>
          <a:xfrm>
            <a:off x="566250" y="1370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54" name="Google Shape;1154;p108"/>
          <p:cNvSpPr/>
          <p:nvPr/>
        </p:nvSpPr>
        <p:spPr>
          <a:xfrm>
            <a:off x="4760850" y="1370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55" name="Google Shape;1155;p108"/>
          <p:cNvSpPr/>
          <p:nvPr/>
        </p:nvSpPr>
        <p:spPr>
          <a:xfrm>
            <a:off x="566250" y="1738675"/>
            <a:ext cx="156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56" name="Google Shape;1156;p108"/>
          <p:cNvSpPr/>
          <p:nvPr/>
        </p:nvSpPr>
        <p:spPr>
          <a:xfrm>
            <a:off x="4760850" y="1738675"/>
            <a:ext cx="156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57" name="Google Shape;1157;p108"/>
          <p:cNvSpPr txBox="1"/>
          <p:nvPr>
            <p:ph idx="3" type="subTitle"/>
          </p:nvPr>
        </p:nvSpPr>
        <p:spPr>
          <a:xfrm>
            <a:off x="650850" y="1349950"/>
            <a:ext cx="37323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None/>
              <a:defRPr b="1"/>
            </a:lvl2pPr>
            <a:lvl3pPr lvl="2">
              <a:lnSpc>
                <a:spcPct val="100000"/>
              </a:lnSpc>
              <a:spcBef>
                <a:spcPts val="0"/>
              </a:spcBef>
              <a:spcAft>
                <a:spcPts val="0"/>
              </a:spcAft>
              <a:buSzPts val="1400"/>
              <a:buNone/>
              <a:defRPr b="1"/>
            </a:lvl3pPr>
            <a:lvl4pPr lvl="3">
              <a:lnSpc>
                <a:spcPct val="100000"/>
              </a:lnSpc>
              <a:spcBef>
                <a:spcPts val="0"/>
              </a:spcBef>
              <a:spcAft>
                <a:spcPts val="0"/>
              </a:spcAft>
              <a:buSzPts val="1400"/>
              <a:buNone/>
              <a:defRPr b="1"/>
            </a:lvl4pPr>
            <a:lvl5pPr lvl="4">
              <a:lnSpc>
                <a:spcPct val="100000"/>
              </a:lnSpc>
              <a:spcBef>
                <a:spcPts val="0"/>
              </a:spcBef>
              <a:spcAft>
                <a:spcPts val="0"/>
              </a:spcAft>
              <a:buSzPts val="1400"/>
              <a:buNone/>
              <a:defRPr b="1"/>
            </a:lvl5pPr>
            <a:lvl6pPr lvl="5">
              <a:lnSpc>
                <a:spcPct val="100000"/>
              </a:lnSpc>
              <a:spcBef>
                <a:spcPts val="0"/>
              </a:spcBef>
              <a:spcAft>
                <a:spcPts val="0"/>
              </a:spcAft>
              <a:buSzPts val="1400"/>
              <a:buNone/>
              <a:defRPr b="1"/>
            </a:lvl6pPr>
            <a:lvl7pPr lvl="6">
              <a:lnSpc>
                <a:spcPct val="100000"/>
              </a:lnSpc>
              <a:spcBef>
                <a:spcPts val="0"/>
              </a:spcBef>
              <a:spcAft>
                <a:spcPts val="0"/>
              </a:spcAft>
              <a:buSzPts val="1400"/>
              <a:buNone/>
              <a:defRPr b="1"/>
            </a:lvl7pPr>
            <a:lvl8pPr lvl="7">
              <a:lnSpc>
                <a:spcPct val="100000"/>
              </a:lnSpc>
              <a:spcBef>
                <a:spcPts val="0"/>
              </a:spcBef>
              <a:spcAft>
                <a:spcPts val="0"/>
              </a:spcAft>
              <a:buSzPts val="1400"/>
              <a:buNone/>
              <a:defRPr b="1"/>
            </a:lvl8pPr>
            <a:lvl9pPr lvl="8">
              <a:lnSpc>
                <a:spcPct val="100000"/>
              </a:lnSpc>
              <a:spcBef>
                <a:spcPts val="0"/>
              </a:spcBef>
              <a:spcAft>
                <a:spcPts val="0"/>
              </a:spcAft>
              <a:buSzPts val="1400"/>
              <a:buNone/>
              <a:defRPr b="1"/>
            </a:lvl9pPr>
          </a:lstStyle>
          <a:p/>
        </p:txBody>
      </p:sp>
      <p:sp>
        <p:nvSpPr>
          <p:cNvPr id="1158" name="Google Shape;1158;p108"/>
          <p:cNvSpPr txBox="1"/>
          <p:nvPr>
            <p:ph idx="4" type="subTitle"/>
          </p:nvPr>
        </p:nvSpPr>
        <p:spPr>
          <a:xfrm>
            <a:off x="4845525" y="1367825"/>
            <a:ext cx="37323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None/>
              <a:defRPr b="1"/>
            </a:lvl2pPr>
            <a:lvl3pPr lvl="2">
              <a:lnSpc>
                <a:spcPct val="100000"/>
              </a:lnSpc>
              <a:spcBef>
                <a:spcPts val="0"/>
              </a:spcBef>
              <a:spcAft>
                <a:spcPts val="0"/>
              </a:spcAft>
              <a:buSzPts val="1400"/>
              <a:buNone/>
              <a:defRPr b="1"/>
            </a:lvl3pPr>
            <a:lvl4pPr lvl="3">
              <a:lnSpc>
                <a:spcPct val="100000"/>
              </a:lnSpc>
              <a:spcBef>
                <a:spcPts val="0"/>
              </a:spcBef>
              <a:spcAft>
                <a:spcPts val="0"/>
              </a:spcAft>
              <a:buSzPts val="1400"/>
              <a:buNone/>
              <a:defRPr b="1"/>
            </a:lvl4pPr>
            <a:lvl5pPr lvl="4">
              <a:lnSpc>
                <a:spcPct val="100000"/>
              </a:lnSpc>
              <a:spcBef>
                <a:spcPts val="0"/>
              </a:spcBef>
              <a:spcAft>
                <a:spcPts val="0"/>
              </a:spcAft>
              <a:buSzPts val="1400"/>
              <a:buNone/>
              <a:defRPr b="1"/>
            </a:lvl5pPr>
            <a:lvl6pPr lvl="5">
              <a:lnSpc>
                <a:spcPct val="100000"/>
              </a:lnSpc>
              <a:spcBef>
                <a:spcPts val="0"/>
              </a:spcBef>
              <a:spcAft>
                <a:spcPts val="0"/>
              </a:spcAft>
              <a:buSzPts val="1400"/>
              <a:buNone/>
              <a:defRPr b="1"/>
            </a:lvl6pPr>
            <a:lvl7pPr lvl="6">
              <a:lnSpc>
                <a:spcPct val="100000"/>
              </a:lnSpc>
              <a:spcBef>
                <a:spcPts val="0"/>
              </a:spcBef>
              <a:spcAft>
                <a:spcPts val="0"/>
              </a:spcAft>
              <a:buSzPts val="1400"/>
              <a:buNone/>
              <a:defRPr b="1"/>
            </a:lvl7pPr>
            <a:lvl8pPr lvl="7">
              <a:lnSpc>
                <a:spcPct val="100000"/>
              </a:lnSpc>
              <a:spcBef>
                <a:spcPts val="0"/>
              </a:spcBef>
              <a:spcAft>
                <a:spcPts val="0"/>
              </a:spcAft>
              <a:buSzPts val="1400"/>
              <a:buNone/>
              <a:defRPr b="1"/>
            </a:lvl8pPr>
            <a:lvl9pPr lvl="8">
              <a:lnSpc>
                <a:spcPct val="100000"/>
              </a:lnSpc>
              <a:spcBef>
                <a:spcPts val="0"/>
              </a:spcBef>
              <a:spcAft>
                <a:spcPts val="0"/>
              </a:spcAft>
              <a:buSzPts val="1400"/>
              <a:buNone/>
              <a:defRPr b="1"/>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columns v3 1">
  <p:cSld name="TITLE_AND_BODY_1_1_3">
    <p:spTree>
      <p:nvGrpSpPr>
        <p:cNvPr id="1159" name="Shape 1159"/>
        <p:cNvGrpSpPr/>
        <p:nvPr/>
      </p:nvGrpSpPr>
      <p:grpSpPr>
        <a:xfrm>
          <a:off x="0" y="0"/>
          <a:ext cx="0" cy="0"/>
          <a:chOff x="0" y="0"/>
          <a:chExt cx="0" cy="0"/>
        </a:xfrm>
      </p:grpSpPr>
      <p:sp>
        <p:nvSpPr>
          <p:cNvPr id="1160" name="Google Shape;1160;p109"/>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161" name="Google Shape;1161;p109"/>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162" name="Google Shape;1162;p109"/>
          <p:cNvSpPr txBox="1"/>
          <p:nvPr>
            <p:ph idx="1" type="body"/>
          </p:nvPr>
        </p:nvSpPr>
        <p:spPr>
          <a:xfrm>
            <a:off x="566250" y="1899000"/>
            <a:ext cx="3243300" cy="2365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63" name="Google Shape;1163;p109"/>
          <p:cNvSpPr txBox="1"/>
          <p:nvPr>
            <p:ph idx="2" type="body"/>
          </p:nvPr>
        </p:nvSpPr>
        <p:spPr>
          <a:xfrm>
            <a:off x="5226525" y="1899000"/>
            <a:ext cx="3243300" cy="2365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64" name="Google Shape;1164;p109"/>
          <p:cNvSpPr txBox="1"/>
          <p:nvPr>
            <p:ph idx="3" type="subTitle"/>
          </p:nvPr>
        </p:nvSpPr>
        <p:spPr>
          <a:xfrm>
            <a:off x="566250" y="1406475"/>
            <a:ext cx="3243300" cy="447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165" name="Google Shape;1165;p109"/>
          <p:cNvSpPr txBox="1"/>
          <p:nvPr>
            <p:ph idx="4" type="subTitle"/>
          </p:nvPr>
        </p:nvSpPr>
        <p:spPr>
          <a:xfrm>
            <a:off x="5226525" y="1382475"/>
            <a:ext cx="3243300" cy="47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extLst>
    <p:ext uri="{DCECCB84-F9BA-43D5-87BE-67443E8EF086}">
      <p15:sldGuideLst>
        <p15:guide id="1" orient="horz" pos="1473">
          <p15:clr>
            <a:srgbClr val="E46962"/>
          </p15:clr>
        </p15:guide>
        <p15:guide id="2" orient="horz" pos="2689">
          <p15:clr>
            <a:srgbClr val="E46962"/>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items in  a list + image 3">
  <p:cSld name="MAIN_POINT_1_3">
    <p:spTree>
      <p:nvGrpSpPr>
        <p:cNvPr id="1166" name="Shape 1166"/>
        <p:cNvGrpSpPr/>
        <p:nvPr/>
      </p:nvGrpSpPr>
      <p:grpSpPr>
        <a:xfrm>
          <a:off x="0" y="0"/>
          <a:ext cx="0" cy="0"/>
          <a:chOff x="0" y="0"/>
          <a:chExt cx="0" cy="0"/>
        </a:xfrm>
      </p:grpSpPr>
      <p:sp>
        <p:nvSpPr>
          <p:cNvPr id="1167" name="Google Shape;1167;p110"/>
          <p:cNvSpPr/>
          <p:nvPr/>
        </p:nvSpPr>
        <p:spPr>
          <a:xfrm>
            <a:off x="0" y="3249700"/>
            <a:ext cx="9144000" cy="1905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68" name="Google Shape;1168;p110"/>
          <p:cNvSpPr/>
          <p:nvPr>
            <p:ph idx="2" type="pic"/>
          </p:nvPr>
        </p:nvSpPr>
        <p:spPr>
          <a:xfrm>
            <a:off x="560300" y="1522125"/>
            <a:ext cx="3922200" cy="3046800"/>
          </a:xfrm>
          <a:prstGeom prst="rect">
            <a:avLst/>
          </a:prstGeom>
          <a:noFill/>
          <a:ln>
            <a:noFill/>
          </a:ln>
        </p:spPr>
      </p:sp>
      <p:sp>
        <p:nvSpPr>
          <p:cNvPr id="1169" name="Google Shape;1169;p110"/>
          <p:cNvSpPr txBox="1"/>
          <p:nvPr>
            <p:ph type="title"/>
          </p:nvPr>
        </p:nvSpPr>
        <p:spPr>
          <a:xfrm>
            <a:off x="566250" y="445025"/>
            <a:ext cx="4093500" cy="10770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1170" name="Google Shape;1170;p110"/>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171" name="Google Shape;1171;p110"/>
          <p:cNvSpPr/>
          <p:nvPr/>
        </p:nvSpPr>
        <p:spPr>
          <a:xfrm>
            <a:off x="4855875" y="445025"/>
            <a:ext cx="37260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10"/>
          <p:cNvSpPr/>
          <p:nvPr/>
        </p:nvSpPr>
        <p:spPr>
          <a:xfrm>
            <a:off x="4855875" y="1584275"/>
            <a:ext cx="37260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10"/>
          <p:cNvSpPr/>
          <p:nvPr/>
        </p:nvSpPr>
        <p:spPr>
          <a:xfrm>
            <a:off x="4855875" y="2723525"/>
            <a:ext cx="3726000" cy="9930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10"/>
          <p:cNvSpPr txBox="1"/>
          <p:nvPr>
            <p:ph idx="1" type="body"/>
          </p:nvPr>
        </p:nvSpPr>
        <p:spPr>
          <a:xfrm>
            <a:off x="5481550" y="609875"/>
            <a:ext cx="2972700" cy="663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75" name="Google Shape;1175;p110"/>
          <p:cNvSpPr txBox="1"/>
          <p:nvPr>
            <p:ph idx="3" type="body"/>
          </p:nvPr>
        </p:nvSpPr>
        <p:spPr>
          <a:xfrm>
            <a:off x="5481550" y="1749127"/>
            <a:ext cx="2972700" cy="663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76" name="Google Shape;1176;p110"/>
          <p:cNvSpPr txBox="1"/>
          <p:nvPr>
            <p:ph idx="4" type="body"/>
          </p:nvPr>
        </p:nvSpPr>
        <p:spPr>
          <a:xfrm>
            <a:off x="5481550" y="2888379"/>
            <a:ext cx="2972700" cy="663300"/>
          </a:xfrm>
          <a:prstGeom prst="rect">
            <a:avLst/>
          </a:prstGeom>
        </p:spPr>
        <p:txBody>
          <a:bodyPr anchorCtr="0" anchor="ctr"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77" name="Google Shape;1177;p110"/>
          <p:cNvSpPr txBox="1"/>
          <p:nvPr/>
        </p:nvSpPr>
        <p:spPr>
          <a:xfrm>
            <a:off x="5041100" y="79197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1</a:t>
            </a:r>
            <a:endParaRPr b="1">
              <a:solidFill>
                <a:schemeClr val="accent1"/>
              </a:solidFill>
              <a:latin typeface="Inter"/>
              <a:ea typeface="Inter"/>
              <a:cs typeface="Inter"/>
              <a:sym typeface="Inter"/>
            </a:endParaRPr>
          </a:p>
        </p:txBody>
      </p:sp>
      <p:sp>
        <p:nvSpPr>
          <p:cNvPr id="1178" name="Google Shape;1178;p110"/>
          <p:cNvSpPr txBox="1"/>
          <p:nvPr/>
        </p:nvSpPr>
        <p:spPr>
          <a:xfrm>
            <a:off x="5041100" y="193122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2</a:t>
            </a:r>
            <a:endParaRPr b="1">
              <a:solidFill>
                <a:schemeClr val="accent1"/>
              </a:solidFill>
              <a:latin typeface="Inter"/>
              <a:ea typeface="Inter"/>
              <a:cs typeface="Inter"/>
              <a:sym typeface="Inter"/>
            </a:endParaRPr>
          </a:p>
        </p:txBody>
      </p:sp>
      <p:sp>
        <p:nvSpPr>
          <p:cNvPr id="1179" name="Google Shape;1179;p110"/>
          <p:cNvSpPr txBox="1"/>
          <p:nvPr/>
        </p:nvSpPr>
        <p:spPr>
          <a:xfrm>
            <a:off x="5041100" y="3070475"/>
            <a:ext cx="2991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l">
                <a:solidFill>
                  <a:schemeClr val="accent1"/>
                </a:solidFill>
                <a:latin typeface="Inter"/>
                <a:ea typeface="Inter"/>
                <a:cs typeface="Inter"/>
                <a:sym typeface="Inter"/>
              </a:rPr>
              <a:t>3</a:t>
            </a:r>
            <a:endParaRPr b="1">
              <a:solidFill>
                <a:schemeClr val="accent1"/>
              </a:solidFill>
              <a:latin typeface="Inter"/>
              <a:ea typeface="Inter"/>
              <a:cs typeface="Inter"/>
              <a:sym typeface="Inter"/>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an image and 4 bullets 2">
  <p:cSld name="MAIN_POINT_1_1_2">
    <p:spTree>
      <p:nvGrpSpPr>
        <p:cNvPr id="1180" name="Shape 1180"/>
        <p:cNvGrpSpPr/>
        <p:nvPr/>
      </p:nvGrpSpPr>
      <p:grpSpPr>
        <a:xfrm>
          <a:off x="0" y="0"/>
          <a:ext cx="0" cy="0"/>
          <a:chOff x="0" y="0"/>
          <a:chExt cx="0" cy="0"/>
        </a:xfrm>
      </p:grpSpPr>
      <p:sp>
        <p:nvSpPr>
          <p:cNvPr id="1181" name="Google Shape;1181;p111"/>
          <p:cNvSpPr/>
          <p:nvPr/>
        </p:nvSpPr>
        <p:spPr>
          <a:xfrm>
            <a:off x="4902575" y="153100"/>
            <a:ext cx="74700" cy="4837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11"/>
          <p:cNvSpPr/>
          <p:nvPr>
            <p:ph idx="2" type="pic"/>
          </p:nvPr>
        </p:nvSpPr>
        <p:spPr>
          <a:xfrm>
            <a:off x="4977275" y="0"/>
            <a:ext cx="4166700" cy="5143500"/>
          </a:xfrm>
          <a:prstGeom prst="rect">
            <a:avLst/>
          </a:prstGeom>
          <a:noFill/>
          <a:ln>
            <a:noFill/>
          </a:ln>
        </p:spPr>
      </p:sp>
      <p:sp>
        <p:nvSpPr>
          <p:cNvPr id="1183" name="Google Shape;1183;p111"/>
          <p:cNvSpPr txBox="1"/>
          <p:nvPr>
            <p:ph type="title"/>
          </p:nvPr>
        </p:nvSpPr>
        <p:spPr>
          <a:xfrm>
            <a:off x="566250" y="445025"/>
            <a:ext cx="4093500" cy="1077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1184" name="Google Shape;1184;p111"/>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185" name="Google Shape;1185;p111"/>
          <p:cNvSpPr/>
          <p:nvPr/>
        </p:nvSpPr>
        <p:spPr>
          <a:xfrm>
            <a:off x="566250" y="1377275"/>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11"/>
          <p:cNvSpPr txBox="1"/>
          <p:nvPr>
            <p:ph idx="1" type="body"/>
          </p:nvPr>
        </p:nvSpPr>
        <p:spPr>
          <a:xfrm>
            <a:off x="1000350" y="1455825"/>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87" name="Google Shape;1187;p111"/>
          <p:cNvSpPr/>
          <p:nvPr/>
        </p:nvSpPr>
        <p:spPr>
          <a:xfrm>
            <a:off x="566250" y="2191200"/>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11"/>
          <p:cNvSpPr txBox="1"/>
          <p:nvPr>
            <p:ph idx="3" type="body"/>
          </p:nvPr>
        </p:nvSpPr>
        <p:spPr>
          <a:xfrm>
            <a:off x="1000350" y="2269750"/>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89" name="Google Shape;1189;p111"/>
          <p:cNvSpPr/>
          <p:nvPr/>
        </p:nvSpPr>
        <p:spPr>
          <a:xfrm>
            <a:off x="566250" y="3005125"/>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11"/>
          <p:cNvSpPr txBox="1"/>
          <p:nvPr>
            <p:ph idx="4" type="body"/>
          </p:nvPr>
        </p:nvSpPr>
        <p:spPr>
          <a:xfrm>
            <a:off x="1000350" y="3083675"/>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91" name="Google Shape;1191;p111"/>
          <p:cNvSpPr/>
          <p:nvPr/>
        </p:nvSpPr>
        <p:spPr>
          <a:xfrm>
            <a:off x="566250" y="3819050"/>
            <a:ext cx="4166700" cy="761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11"/>
          <p:cNvSpPr txBox="1"/>
          <p:nvPr>
            <p:ph idx="5" type="body"/>
          </p:nvPr>
        </p:nvSpPr>
        <p:spPr>
          <a:xfrm>
            <a:off x="1000350" y="3897600"/>
            <a:ext cx="3553200" cy="603900"/>
          </a:xfrm>
          <a:prstGeom prst="rect">
            <a:avLst/>
          </a:prstGeom>
        </p:spPr>
        <p:txBody>
          <a:bodyPr anchorCtr="0" anchor="t" bIns="91425" lIns="91425" spcFirstLastPara="1" rIns="91425" wrap="square" tIns="91425">
            <a:norm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93" name="Google Shape;1193;p111"/>
          <p:cNvSpPr txBox="1"/>
          <p:nvPr/>
        </p:nvSpPr>
        <p:spPr>
          <a:xfrm>
            <a:off x="580725" y="1648877"/>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
        <p:nvSpPr>
          <p:cNvPr id="1194" name="Google Shape;1194;p111"/>
          <p:cNvSpPr txBox="1"/>
          <p:nvPr/>
        </p:nvSpPr>
        <p:spPr>
          <a:xfrm>
            <a:off x="580725" y="2462802"/>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
        <p:nvSpPr>
          <p:cNvPr id="1195" name="Google Shape;1195;p111"/>
          <p:cNvSpPr txBox="1"/>
          <p:nvPr/>
        </p:nvSpPr>
        <p:spPr>
          <a:xfrm>
            <a:off x="580725" y="3276727"/>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
        <p:nvSpPr>
          <p:cNvPr id="1196" name="Google Shape;1196;p111"/>
          <p:cNvSpPr txBox="1"/>
          <p:nvPr/>
        </p:nvSpPr>
        <p:spPr>
          <a:xfrm>
            <a:off x="580725" y="4090652"/>
            <a:ext cx="500700" cy="217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accent1"/>
              </a:buClr>
              <a:buSzPts val="1400"/>
              <a:buFont typeface="Inter"/>
              <a:buChar char="✓"/>
            </a:pPr>
            <a:r>
              <a:t/>
            </a:r>
            <a:endParaRPr b="1">
              <a:solidFill>
                <a:schemeClr val="accent1"/>
              </a:solidFill>
              <a:latin typeface="Inter"/>
              <a:ea typeface="Inter"/>
              <a:cs typeface="Inter"/>
              <a:sym typeface="Inter"/>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2">
  <p:cSld name="TITLE_AND_BODY_1_2_4">
    <p:spTree>
      <p:nvGrpSpPr>
        <p:cNvPr id="1197" name="Shape 1197"/>
        <p:cNvGrpSpPr/>
        <p:nvPr/>
      </p:nvGrpSpPr>
      <p:grpSpPr>
        <a:xfrm>
          <a:off x="0" y="0"/>
          <a:ext cx="0" cy="0"/>
          <a:chOff x="0" y="0"/>
          <a:chExt cx="0" cy="0"/>
        </a:xfrm>
      </p:grpSpPr>
      <p:sp>
        <p:nvSpPr>
          <p:cNvPr id="1198" name="Google Shape;1198;p112"/>
          <p:cNvSpPr/>
          <p:nvPr/>
        </p:nvSpPr>
        <p:spPr>
          <a:xfrm>
            <a:off x="569625" y="1377275"/>
            <a:ext cx="25755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1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00" name="Google Shape;1200;p112"/>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01" name="Google Shape;1201;p112"/>
          <p:cNvSpPr txBox="1"/>
          <p:nvPr>
            <p:ph idx="1" type="body"/>
          </p:nvPr>
        </p:nvSpPr>
        <p:spPr>
          <a:xfrm>
            <a:off x="812325" y="2376000"/>
            <a:ext cx="20901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02" name="Google Shape;1202;p112"/>
          <p:cNvSpPr/>
          <p:nvPr/>
        </p:nvSpPr>
        <p:spPr>
          <a:xfrm>
            <a:off x="3287688" y="1377275"/>
            <a:ext cx="25755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12"/>
          <p:cNvSpPr/>
          <p:nvPr/>
        </p:nvSpPr>
        <p:spPr>
          <a:xfrm>
            <a:off x="6005751" y="1377275"/>
            <a:ext cx="2575500" cy="31917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12"/>
          <p:cNvSpPr txBox="1"/>
          <p:nvPr>
            <p:ph idx="2" type="body"/>
          </p:nvPr>
        </p:nvSpPr>
        <p:spPr>
          <a:xfrm>
            <a:off x="3530400" y="2377558"/>
            <a:ext cx="20901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05" name="Google Shape;1205;p112"/>
          <p:cNvSpPr txBox="1"/>
          <p:nvPr>
            <p:ph idx="3" type="body"/>
          </p:nvPr>
        </p:nvSpPr>
        <p:spPr>
          <a:xfrm>
            <a:off x="6239000" y="2377558"/>
            <a:ext cx="2090100" cy="1739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06" name="Google Shape;1206;p112"/>
          <p:cNvSpPr txBox="1"/>
          <p:nvPr>
            <p:ph idx="4" type="subTitle"/>
          </p:nvPr>
        </p:nvSpPr>
        <p:spPr>
          <a:xfrm>
            <a:off x="812325" y="1838850"/>
            <a:ext cx="2090100" cy="434400"/>
          </a:xfrm>
          <a:prstGeom prst="rect">
            <a:avLst/>
          </a:prstGeom>
        </p:spPr>
        <p:txBody>
          <a:bodyPr anchorCtr="0" anchor="ctr" bIns="91425" lIns="91425" spcFirstLastPara="1" rIns="91425" wrap="square" tIns="91425">
            <a:norm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1207" name="Google Shape;1207;p112"/>
          <p:cNvSpPr txBox="1"/>
          <p:nvPr>
            <p:ph idx="5" type="subTitle"/>
          </p:nvPr>
        </p:nvSpPr>
        <p:spPr>
          <a:xfrm>
            <a:off x="3464688" y="1803600"/>
            <a:ext cx="2221500" cy="504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1208" name="Google Shape;1208;p112"/>
          <p:cNvSpPr txBox="1"/>
          <p:nvPr>
            <p:ph idx="6" type="subTitle"/>
          </p:nvPr>
        </p:nvSpPr>
        <p:spPr>
          <a:xfrm>
            <a:off x="6182738" y="1803600"/>
            <a:ext cx="2221500" cy="504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key metrics v2 1">
  <p:cSld name="TITLE_AND_BODY_1_2_1_4">
    <p:spTree>
      <p:nvGrpSpPr>
        <p:cNvPr id="1209" name="Shape 1209"/>
        <p:cNvGrpSpPr/>
        <p:nvPr/>
      </p:nvGrpSpPr>
      <p:grpSpPr>
        <a:xfrm>
          <a:off x="0" y="0"/>
          <a:ext cx="0" cy="0"/>
          <a:chOff x="0" y="0"/>
          <a:chExt cx="0" cy="0"/>
        </a:xfrm>
      </p:grpSpPr>
      <p:sp>
        <p:nvSpPr>
          <p:cNvPr id="1210" name="Google Shape;1210;p113"/>
          <p:cNvSpPr/>
          <p:nvPr/>
        </p:nvSpPr>
        <p:spPr>
          <a:xfrm rot="10800000">
            <a:off x="0" y="2566200"/>
            <a:ext cx="9144000" cy="2577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13"/>
          <p:cNvSpPr/>
          <p:nvPr/>
        </p:nvSpPr>
        <p:spPr>
          <a:xfrm>
            <a:off x="569625" y="1377275"/>
            <a:ext cx="25755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1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13" name="Google Shape;1213;p113"/>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14" name="Google Shape;1214;p113"/>
          <p:cNvSpPr txBox="1"/>
          <p:nvPr>
            <p:ph idx="1" type="body"/>
          </p:nvPr>
        </p:nvSpPr>
        <p:spPr>
          <a:xfrm>
            <a:off x="821800" y="2449762"/>
            <a:ext cx="20901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15" name="Google Shape;1215;p113"/>
          <p:cNvSpPr/>
          <p:nvPr/>
        </p:nvSpPr>
        <p:spPr>
          <a:xfrm>
            <a:off x="3287700" y="1377275"/>
            <a:ext cx="25755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13"/>
          <p:cNvSpPr/>
          <p:nvPr/>
        </p:nvSpPr>
        <p:spPr>
          <a:xfrm>
            <a:off x="6005750" y="1377275"/>
            <a:ext cx="2575500" cy="28758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13"/>
          <p:cNvSpPr txBox="1"/>
          <p:nvPr>
            <p:ph idx="2" type="body"/>
          </p:nvPr>
        </p:nvSpPr>
        <p:spPr>
          <a:xfrm>
            <a:off x="3530388" y="2449762"/>
            <a:ext cx="20901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18" name="Google Shape;1218;p113"/>
          <p:cNvSpPr txBox="1"/>
          <p:nvPr>
            <p:ph idx="3" type="body"/>
          </p:nvPr>
        </p:nvSpPr>
        <p:spPr>
          <a:xfrm>
            <a:off x="6238988" y="2449762"/>
            <a:ext cx="2090100" cy="1016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19" name="Google Shape;1219;p113"/>
          <p:cNvSpPr/>
          <p:nvPr/>
        </p:nvSpPr>
        <p:spPr>
          <a:xfrm>
            <a:off x="566250"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20" name="Google Shape;1220;p113"/>
          <p:cNvSpPr/>
          <p:nvPr/>
        </p:nvSpPr>
        <p:spPr>
          <a:xfrm>
            <a:off x="3295463"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21" name="Google Shape;1221;p113"/>
          <p:cNvSpPr/>
          <p:nvPr/>
        </p:nvSpPr>
        <p:spPr>
          <a:xfrm>
            <a:off x="6008788" y="1958350"/>
            <a:ext cx="846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22" name="Google Shape;1222;p113"/>
          <p:cNvSpPr txBox="1"/>
          <p:nvPr>
            <p:ph idx="4" type="subTitle"/>
          </p:nvPr>
        </p:nvSpPr>
        <p:spPr>
          <a:xfrm>
            <a:off x="821800" y="1937950"/>
            <a:ext cx="20901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a:buNone/>
              <a:defRPr b="1" sz="12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2pPr>
            <a:lvl3pPr lvl="2">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3pPr>
            <a:lvl4pPr lvl="3">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4pPr>
            <a:lvl5pPr lvl="4">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5pPr>
            <a:lvl6pPr lvl="5">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6pPr>
            <a:lvl7pPr lvl="6">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7pPr>
            <a:lvl8pPr lvl="7">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8pPr>
            <a:lvl9pPr lvl="8">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9pPr>
          </a:lstStyle>
          <a:p/>
        </p:txBody>
      </p:sp>
      <p:sp>
        <p:nvSpPr>
          <p:cNvPr id="1223" name="Google Shape;1223;p113"/>
          <p:cNvSpPr txBox="1"/>
          <p:nvPr>
            <p:ph idx="5" type="subTitle"/>
          </p:nvPr>
        </p:nvSpPr>
        <p:spPr>
          <a:xfrm>
            <a:off x="3530388" y="1937950"/>
            <a:ext cx="20901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a:buNone/>
              <a:defRPr b="1" sz="12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2pPr>
            <a:lvl3pPr lvl="2">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3pPr>
            <a:lvl4pPr lvl="3">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4pPr>
            <a:lvl5pPr lvl="4">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5pPr>
            <a:lvl6pPr lvl="5">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6pPr>
            <a:lvl7pPr lvl="6">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7pPr>
            <a:lvl8pPr lvl="7">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8pPr>
            <a:lvl9pPr lvl="8">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9pPr>
          </a:lstStyle>
          <a:p/>
        </p:txBody>
      </p:sp>
      <p:sp>
        <p:nvSpPr>
          <p:cNvPr id="1224" name="Google Shape;1224;p113"/>
          <p:cNvSpPr txBox="1"/>
          <p:nvPr>
            <p:ph idx="6" type="subTitle"/>
          </p:nvPr>
        </p:nvSpPr>
        <p:spPr>
          <a:xfrm>
            <a:off x="6238988" y="1937950"/>
            <a:ext cx="20901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a:buNone/>
              <a:defRPr b="1" sz="1200">
                <a:solidFill>
                  <a:schemeClr val="accent5"/>
                </a:solidFill>
                <a:latin typeface="Space Grotesk"/>
                <a:ea typeface="Space Grotesk"/>
                <a:cs typeface="Space Grotesk"/>
                <a:sym typeface="Space Grotesk"/>
              </a:defRPr>
            </a:lvl1pPr>
            <a:lvl2pPr lvl="1">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2pPr>
            <a:lvl3pPr lvl="2">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3pPr>
            <a:lvl4pPr lvl="3">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4pPr>
            <a:lvl5pPr lvl="4">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5pPr>
            <a:lvl6pPr lvl="5">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6pPr>
            <a:lvl7pPr lvl="6">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7pPr>
            <a:lvl8pPr lvl="7">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8pPr>
            <a:lvl9pPr lvl="8">
              <a:lnSpc>
                <a:spcPct val="100000"/>
              </a:lnSpc>
              <a:spcBef>
                <a:spcPts val="0"/>
              </a:spcBef>
              <a:spcAft>
                <a:spcPts val="0"/>
              </a:spcAft>
              <a:buSzPts val="1200"/>
              <a:buFont typeface="Space Grotesk"/>
              <a:buNone/>
              <a:defRPr b="1" sz="1200">
                <a:latin typeface="Space Grotesk"/>
                <a:ea typeface="Space Grotesk"/>
                <a:cs typeface="Space Grotesk"/>
                <a:sym typeface="Space Grotesk"/>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rows and headers 1">
  <p:cSld name="MAIN_POINT_2_3">
    <p:spTree>
      <p:nvGrpSpPr>
        <p:cNvPr id="1225" name="Shape 1225"/>
        <p:cNvGrpSpPr/>
        <p:nvPr/>
      </p:nvGrpSpPr>
      <p:grpSpPr>
        <a:xfrm>
          <a:off x="0" y="0"/>
          <a:ext cx="0" cy="0"/>
          <a:chOff x="0" y="0"/>
          <a:chExt cx="0" cy="0"/>
        </a:xfrm>
      </p:grpSpPr>
      <p:sp>
        <p:nvSpPr>
          <p:cNvPr id="1226" name="Google Shape;1226;p114"/>
          <p:cNvSpPr txBox="1"/>
          <p:nvPr>
            <p:ph type="title"/>
          </p:nvPr>
        </p:nvSpPr>
        <p:spPr>
          <a:xfrm>
            <a:off x="566250" y="445025"/>
            <a:ext cx="7099200" cy="932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227" name="Google Shape;1227;p114"/>
          <p:cNvSpPr txBox="1"/>
          <p:nvPr>
            <p:ph idx="12" type="sldNum"/>
          </p:nvPr>
        </p:nvSpPr>
        <p:spPr>
          <a:xfrm>
            <a:off x="7999953" y="4663224"/>
            <a:ext cx="577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28" name="Google Shape;1228;p114"/>
          <p:cNvSpPr txBox="1"/>
          <p:nvPr>
            <p:ph idx="1" type="body"/>
          </p:nvPr>
        </p:nvSpPr>
        <p:spPr>
          <a:xfrm>
            <a:off x="3556273" y="2688525"/>
            <a:ext cx="4746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29" name="Google Shape;1229;p114"/>
          <p:cNvSpPr txBox="1"/>
          <p:nvPr>
            <p:ph idx="2" type="body"/>
          </p:nvPr>
        </p:nvSpPr>
        <p:spPr>
          <a:xfrm>
            <a:off x="3556273" y="1389725"/>
            <a:ext cx="4746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30" name="Google Shape;1230;p114"/>
          <p:cNvSpPr txBox="1"/>
          <p:nvPr>
            <p:ph idx="3" type="body"/>
          </p:nvPr>
        </p:nvSpPr>
        <p:spPr>
          <a:xfrm>
            <a:off x="3556273" y="3903738"/>
            <a:ext cx="4746900" cy="663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31" name="Google Shape;1231;p114"/>
          <p:cNvSpPr txBox="1"/>
          <p:nvPr>
            <p:ph idx="4" type="subTitle"/>
          </p:nvPr>
        </p:nvSpPr>
        <p:spPr>
          <a:xfrm>
            <a:off x="566250" y="2688525"/>
            <a:ext cx="2478000" cy="663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32" name="Google Shape;1232;p114"/>
          <p:cNvSpPr txBox="1"/>
          <p:nvPr>
            <p:ph idx="5" type="subTitle"/>
          </p:nvPr>
        </p:nvSpPr>
        <p:spPr>
          <a:xfrm>
            <a:off x="566250" y="1389725"/>
            <a:ext cx="2478000" cy="663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33" name="Google Shape;1233;p114"/>
          <p:cNvSpPr txBox="1"/>
          <p:nvPr>
            <p:ph idx="6" type="subTitle"/>
          </p:nvPr>
        </p:nvSpPr>
        <p:spPr>
          <a:xfrm>
            <a:off x="566250" y="3903738"/>
            <a:ext cx="2478000" cy="663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paragraphs 2">
  <p:cSld name="TITLE_AND_BODY_1_1_1_1_1_2">
    <p:spTree>
      <p:nvGrpSpPr>
        <p:cNvPr id="1234" name="Shape 1234"/>
        <p:cNvGrpSpPr/>
        <p:nvPr/>
      </p:nvGrpSpPr>
      <p:grpSpPr>
        <a:xfrm>
          <a:off x="0" y="0"/>
          <a:ext cx="0" cy="0"/>
          <a:chOff x="0" y="0"/>
          <a:chExt cx="0" cy="0"/>
        </a:xfrm>
      </p:grpSpPr>
      <p:sp>
        <p:nvSpPr>
          <p:cNvPr id="1235" name="Google Shape;1235;p115"/>
          <p:cNvSpPr/>
          <p:nvPr/>
        </p:nvSpPr>
        <p:spPr>
          <a:xfrm>
            <a:off x="645900" y="1479743"/>
            <a:ext cx="2418600" cy="31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36" name="Google Shape;1236;p115"/>
          <p:cNvSpPr/>
          <p:nvPr/>
        </p:nvSpPr>
        <p:spPr>
          <a:xfrm>
            <a:off x="6079500" y="1479717"/>
            <a:ext cx="2418600" cy="31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37" name="Google Shape;1237;p115"/>
          <p:cNvSpPr/>
          <p:nvPr/>
        </p:nvSpPr>
        <p:spPr>
          <a:xfrm>
            <a:off x="3358950" y="1479717"/>
            <a:ext cx="2418600" cy="3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38" name="Google Shape;1238;p115"/>
          <p:cNvSpPr/>
          <p:nvPr/>
        </p:nvSpPr>
        <p:spPr>
          <a:xfrm>
            <a:off x="0" y="0"/>
            <a:ext cx="9144000" cy="7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39" name="Google Shape;1239;p115"/>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000"/>
              <a:buNone/>
              <a:defRPr>
                <a:solidFill>
                  <a:schemeClr val="dk1"/>
                </a:solidFill>
              </a:defRPr>
            </a:lvl1pPr>
            <a:lvl2pPr lvl="1">
              <a:spcBef>
                <a:spcPts val="0"/>
              </a:spcBef>
              <a:spcAft>
                <a:spcPts val="0"/>
              </a:spcAft>
              <a:buClr>
                <a:schemeClr val="dk1"/>
              </a:buClr>
              <a:buSzPts val="2000"/>
              <a:buNone/>
              <a:defRPr>
                <a:solidFill>
                  <a:schemeClr val="dk1"/>
                </a:solidFill>
              </a:defRPr>
            </a:lvl2pPr>
            <a:lvl3pPr lvl="2">
              <a:spcBef>
                <a:spcPts val="0"/>
              </a:spcBef>
              <a:spcAft>
                <a:spcPts val="0"/>
              </a:spcAft>
              <a:buClr>
                <a:schemeClr val="dk1"/>
              </a:buClr>
              <a:buSzPts val="2000"/>
              <a:buNone/>
              <a:defRPr>
                <a:solidFill>
                  <a:schemeClr val="dk1"/>
                </a:solidFill>
              </a:defRPr>
            </a:lvl3pPr>
            <a:lvl4pPr lvl="3">
              <a:spcBef>
                <a:spcPts val="0"/>
              </a:spcBef>
              <a:spcAft>
                <a:spcPts val="0"/>
              </a:spcAft>
              <a:buClr>
                <a:schemeClr val="dk1"/>
              </a:buClr>
              <a:buSzPts val="2000"/>
              <a:buNone/>
              <a:defRPr>
                <a:solidFill>
                  <a:schemeClr val="dk1"/>
                </a:solidFill>
              </a:defRPr>
            </a:lvl4pPr>
            <a:lvl5pPr lvl="4">
              <a:spcBef>
                <a:spcPts val="0"/>
              </a:spcBef>
              <a:spcAft>
                <a:spcPts val="0"/>
              </a:spcAft>
              <a:buClr>
                <a:schemeClr val="dk1"/>
              </a:buClr>
              <a:buSzPts val="2000"/>
              <a:buNone/>
              <a:defRPr>
                <a:solidFill>
                  <a:schemeClr val="dk1"/>
                </a:solidFill>
              </a:defRPr>
            </a:lvl5pPr>
            <a:lvl6pPr lvl="5">
              <a:spcBef>
                <a:spcPts val="0"/>
              </a:spcBef>
              <a:spcAft>
                <a:spcPts val="0"/>
              </a:spcAft>
              <a:buClr>
                <a:schemeClr val="dk1"/>
              </a:buClr>
              <a:buSzPts val="2000"/>
              <a:buNone/>
              <a:defRPr>
                <a:solidFill>
                  <a:schemeClr val="dk1"/>
                </a:solidFill>
              </a:defRPr>
            </a:lvl6pPr>
            <a:lvl7pPr lvl="6">
              <a:spcBef>
                <a:spcPts val="0"/>
              </a:spcBef>
              <a:spcAft>
                <a:spcPts val="0"/>
              </a:spcAft>
              <a:buClr>
                <a:schemeClr val="dk1"/>
              </a:buClr>
              <a:buSzPts val="2000"/>
              <a:buNone/>
              <a:defRPr>
                <a:solidFill>
                  <a:schemeClr val="dk1"/>
                </a:solidFill>
              </a:defRPr>
            </a:lvl7pPr>
            <a:lvl8pPr lvl="7">
              <a:spcBef>
                <a:spcPts val="0"/>
              </a:spcBef>
              <a:spcAft>
                <a:spcPts val="0"/>
              </a:spcAft>
              <a:buClr>
                <a:schemeClr val="dk1"/>
              </a:buClr>
              <a:buSzPts val="2000"/>
              <a:buNone/>
              <a:defRPr>
                <a:solidFill>
                  <a:schemeClr val="dk1"/>
                </a:solidFill>
              </a:defRPr>
            </a:lvl8pPr>
            <a:lvl9pPr lvl="8">
              <a:spcBef>
                <a:spcPts val="0"/>
              </a:spcBef>
              <a:spcAft>
                <a:spcPts val="0"/>
              </a:spcAft>
              <a:buClr>
                <a:schemeClr val="dk1"/>
              </a:buClr>
              <a:buSzPts val="2000"/>
              <a:buNone/>
              <a:defRPr>
                <a:solidFill>
                  <a:schemeClr val="dk1"/>
                </a:solidFill>
              </a:defRPr>
            </a:lvl9pPr>
          </a:lstStyle>
          <a:p/>
        </p:txBody>
      </p:sp>
      <p:sp>
        <p:nvSpPr>
          <p:cNvPr id="1240" name="Google Shape;1240;p115"/>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41" name="Google Shape;1241;p115"/>
          <p:cNvSpPr txBox="1"/>
          <p:nvPr>
            <p:ph idx="1" type="body"/>
          </p:nvPr>
        </p:nvSpPr>
        <p:spPr>
          <a:xfrm>
            <a:off x="723450" y="1547526"/>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42" name="Google Shape;1242;p115"/>
          <p:cNvSpPr txBox="1"/>
          <p:nvPr>
            <p:ph idx="2" type="body"/>
          </p:nvPr>
        </p:nvSpPr>
        <p:spPr>
          <a:xfrm>
            <a:off x="6149550" y="1547526"/>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43" name="Google Shape;1243;p115"/>
          <p:cNvSpPr txBox="1"/>
          <p:nvPr>
            <p:ph idx="3" type="body"/>
          </p:nvPr>
        </p:nvSpPr>
        <p:spPr>
          <a:xfrm>
            <a:off x="3436500" y="1547526"/>
            <a:ext cx="2261400" cy="21882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 - o 1">
  <p:cSld name="TITLE_AND_BODY_1_3_3">
    <p:spTree>
      <p:nvGrpSpPr>
        <p:cNvPr id="1244" name="Shape 1244"/>
        <p:cNvGrpSpPr/>
        <p:nvPr/>
      </p:nvGrpSpPr>
      <p:grpSpPr>
        <a:xfrm>
          <a:off x="0" y="0"/>
          <a:ext cx="0" cy="0"/>
          <a:chOff x="0" y="0"/>
          <a:chExt cx="0" cy="0"/>
        </a:xfrm>
      </p:grpSpPr>
      <p:sp>
        <p:nvSpPr>
          <p:cNvPr id="1245" name="Google Shape;1245;p116"/>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46" name="Google Shape;1246;p116"/>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47" name="Google Shape;1247;p116"/>
          <p:cNvSpPr txBox="1"/>
          <p:nvPr>
            <p:ph idx="1" type="body"/>
          </p:nvPr>
        </p:nvSpPr>
        <p:spPr>
          <a:xfrm>
            <a:off x="642375" y="2008800"/>
            <a:ext cx="2546400" cy="246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48" name="Google Shape;1248;p116"/>
          <p:cNvSpPr/>
          <p:nvPr/>
        </p:nvSpPr>
        <p:spPr>
          <a:xfrm>
            <a:off x="566250" y="145440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16"/>
          <p:cNvSpPr txBox="1"/>
          <p:nvPr>
            <p:ph idx="2" type="subTitle"/>
          </p:nvPr>
        </p:nvSpPr>
        <p:spPr>
          <a:xfrm>
            <a:off x="642375" y="1434000"/>
            <a:ext cx="2415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50" name="Google Shape;1250;p116"/>
          <p:cNvSpPr txBox="1"/>
          <p:nvPr>
            <p:ph idx="3" type="body"/>
          </p:nvPr>
        </p:nvSpPr>
        <p:spPr>
          <a:xfrm>
            <a:off x="3330200" y="2008800"/>
            <a:ext cx="2546400" cy="246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51" name="Google Shape;1251;p116"/>
          <p:cNvSpPr/>
          <p:nvPr/>
        </p:nvSpPr>
        <p:spPr>
          <a:xfrm>
            <a:off x="3254063" y="145440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16"/>
          <p:cNvSpPr txBox="1"/>
          <p:nvPr>
            <p:ph idx="4" type="subTitle"/>
          </p:nvPr>
        </p:nvSpPr>
        <p:spPr>
          <a:xfrm>
            <a:off x="3330200" y="1434000"/>
            <a:ext cx="2415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53" name="Google Shape;1253;p116"/>
          <p:cNvSpPr txBox="1"/>
          <p:nvPr>
            <p:ph idx="5" type="body"/>
          </p:nvPr>
        </p:nvSpPr>
        <p:spPr>
          <a:xfrm>
            <a:off x="6018025" y="2008800"/>
            <a:ext cx="2546400" cy="246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54" name="Google Shape;1254;p116"/>
          <p:cNvSpPr/>
          <p:nvPr/>
        </p:nvSpPr>
        <p:spPr>
          <a:xfrm>
            <a:off x="5941888" y="145440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16"/>
          <p:cNvSpPr txBox="1"/>
          <p:nvPr>
            <p:ph idx="6" type="subTitle"/>
          </p:nvPr>
        </p:nvSpPr>
        <p:spPr>
          <a:xfrm>
            <a:off x="6018025" y="1434000"/>
            <a:ext cx="24150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v2 - o 1">
  <p:cSld name="TITLE_AND_BODY_2_2">
    <p:spTree>
      <p:nvGrpSpPr>
        <p:cNvPr id="1256" name="Shape 1256"/>
        <p:cNvGrpSpPr/>
        <p:nvPr/>
      </p:nvGrpSpPr>
      <p:grpSpPr>
        <a:xfrm>
          <a:off x="0" y="0"/>
          <a:ext cx="0" cy="0"/>
          <a:chOff x="0" y="0"/>
          <a:chExt cx="0" cy="0"/>
        </a:xfrm>
      </p:grpSpPr>
      <p:sp>
        <p:nvSpPr>
          <p:cNvPr id="1257" name="Google Shape;1257;p11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58" name="Google Shape;1258;p117"/>
          <p:cNvSpPr txBox="1"/>
          <p:nvPr>
            <p:ph idx="1" type="body"/>
          </p:nvPr>
        </p:nvSpPr>
        <p:spPr>
          <a:xfrm>
            <a:off x="659850" y="1904400"/>
            <a:ext cx="2444700" cy="2628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59" name="Google Shape;1259;p117"/>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60" name="Google Shape;1260;p117"/>
          <p:cNvSpPr/>
          <p:nvPr/>
        </p:nvSpPr>
        <p:spPr>
          <a:xfrm>
            <a:off x="566250" y="137035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61" name="Google Shape;1261;p117"/>
          <p:cNvSpPr/>
          <p:nvPr/>
        </p:nvSpPr>
        <p:spPr>
          <a:xfrm>
            <a:off x="566250" y="1738675"/>
            <a:ext cx="174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62" name="Google Shape;1262;p117"/>
          <p:cNvSpPr txBox="1"/>
          <p:nvPr>
            <p:ph idx="2" type="subTitle"/>
          </p:nvPr>
        </p:nvSpPr>
        <p:spPr>
          <a:xfrm>
            <a:off x="688590" y="1367825"/>
            <a:ext cx="24156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1263" name="Google Shape;1263;p117"/>
          <p:cNvSpPr txBox="1"/>
          <p:nvPr>
            <p:ph idx="3" type="body"/>
          </p:nvPr>
        </p:nvSpPr>
        <p:spPr>
          <a:xfrm>
            <a:off x="3396450" y="1904400"/>
            <a:ext cx="2444700" cy="2628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64" name="Google Shape;1264;p117"/>
          <p:cNvSpPr/>
          <p:nvPr/>
        </p:nvSpPr>
        <p:spPr>
          <a:xfrm>
            <a:off x="3302850" y="137035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65" name="Google Shape;1265;p117"/>
          <p:cNvSpPr/>
          <p:nvPr/>
        </p:nvSpPr>
        <p:spPr>
          <a:xfrm>
            <a:off x="3302850" y="1738675"/>
            <a:ext cx="174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66" name="Google Shape;1266;p117"/>
          <p:cNvSpPr txBox="1"/>
          <p:nvPr>
            <p:ph idx="4" type="subTitle"/>
          </p:nvPr>
        </p:nvSpPr>
        <p:spPr>
          <a:xfrm>
            <a:off x="3425190" y="1367825"/>
            <a:ext cx="24156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
        <p:nvSpPr>
          <p:cNvPr id="1267" name="Google Shape;1267;p117"/>
          <p:cNvSpPr txBox="1"/>
          <p:nvPr>
            <p:ph idx="5" type="body"/>
          </p:nvPr>
        </p:nvSpPr>
        <p:spPr>
          <a:xfrm>
            <a:off x="6133050" y="1904400"/>
            <a:ext cx="2444700" cy="26283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68" name="Google Shape;1268;p117"/>
          <p:cNvSpPr/>
          <p:nvPr/>
        </p:nvSpPr>
        <p:spPr>
          <a:xfrm>
            <a:off x="6039450" y="1370350"/>
            <a:ext cx="54000" cy="3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69" name="Google Shape;1269;p117"/>
          <p:cNvSpPr/>
          <p:nvPr/>
        </p:nvSpPr>
        <p:spPr>
          <a:xfrm>
            <a:off x="6039450" y="1738675"/>
            <a:ext cx="17400" cy="283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270" name="Google Shape;1270;p117"/>
          <p:cNvSpPr txBox="1"/>
          <p:nvPr>
            <p:ph idx="6" type="subTitle"/>
          </p:nvPr>
        </p:nvSpPr>
        <p:spPr>
          <a:xfrm>
            <a:off x="6161790" y="1367825"/>
            <a:ext cx="2415600" cy="434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3 columns-v3 1">
  <p:cSld name="TITLE_AND_BODY_1_1_2_2">
    <p:spTree>
      <p:nvGrpSpPr>
        <p:cNvPr id="1271" name="Shape 1271"/>
        <p:cNvGrpSpPr/>
        <p:nvPr/>
      </p:nvGrpSpPr>
      <p:grpSpPr>
        <a:xfrm>
          <a:off x="0" y="0"/>
          <a:ext cx="0" cy="0"/>
          <a:chOff x="0" y="0"/>
          <a:chExt cx="0" cy="0"/>
        </a:xfrm>
      </p:grpSpPr>
      <p:sp>
        <p:nvSpPr>
          <p:cNvPr id="1272" name="Google Shape;1272;p118"/>
          <p:cNvSpPr/>
          <p:nvPr/>
        </p:nvSpPr>
        <p:spPr>
          <a:xfrm flipH="1">
            <a:off x="3276925" y="1421275"/>
            <a:ext cx="27900" cy="2614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18"/>
          <p:cNvSpPr/>
          <p:nvPr/>
        </p:nvSpPr>
        <p:spPr>
          <a:xfrm flipH="1">
            <a:off x="6005675" y="1421275"/>
            <a:ext cx="27900" cy="261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18"/>
          <p:cNvSpPr/>
          <p:nvPr/>
        </p:nvSpPr>
        <p:spPr>
          <a:xfrm flipH="1">
            <a:off x="548108" y="1421275"/>
            <a:ext cx="27900" cy="2614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18"/>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76" name="Google Shape;1276;p118"/>
          <p:cNvSpPr txBox="1"/>
          <p:nvPr>
            <p:ph idx="12" type="sldNum"/>
          </p:nvPr>
        </p:nvSpPr>
        <p:spPr>
          <a:xfrm>
            <a:off x="8029045"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77" name="Google Shape;1277;p118"/>
          <p:cNvSpPr txBox="1"/>
          <p:nvPr>
            <p:ph idx="1" type="subTitle"/>
          </p:nvPr>
        </p:nvSpPr>
        <p:spPr>
          <a:xfrm>
            <a:off x="699750" y="1354460"/>
            <a:ext cx="22089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78" name="Google Shape;1278;p118"/>
          <p:cNvSpPr txBox="1"/>
          <p:nvPr>
            <p:ph idx="2" type="subTitle"/>
          </p:nvPr>
        </p:nvSpPr>
        <p:spPr>
          <a:xfrm>
            <a:off x="3428483" y="1354460"/>
            <a:ext cx="22089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79" name="Google Shape;1279;p118"/>
          <p:cNvSpPr txBox="1"/>
          <p:nvPr>
            <p:ph idx="3" type="subTitle"/>
          </p:nvPr>
        </p:nvSpPr>
        <p:spPr>
          <a:xfrm>
            <a:off x="6157229" y="1354460"/>
            <a:ext cx="22089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p:txBody>
      </p:sp>
      <p:sp>
        <p:nvSpPr>
          <p:cNvPr id="1280" name="Google Shape;1280;p118"/>
          <p:cNvSpPr txBox="1"/>
          <p:nvPr>
            <p:ph idx="4" type="body"/>
          </p:nvPr>
        </p:nvSpPr>
        <p:spPr>
          <a:xfrm>
            <a:off x="699750" y="1925400"/>
            <a:ext cx="2208900" cy="21108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81" name="Google Shape;1281;p118"/>
          <p:cNvSpPr txBox="1"/>
          <p:nvPr>
            <p:ph idx="5" type="body"/>
          </p:nvPr>
        </p:nvSpPr>
        <p:spPr>
          <a:xfrm>
            <a:off x="3428483" y="1925400"/>
            <a:ext cx="2208900" cy="21108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82" name="Google Shape;1282;p118"/>
          <p:cNvSpPr txBox="1"/>
          <p:nvPr>
            <p:ph idx="6" type="body"/>
          </p:nvPr>
        </p:nvSpPr>
        <p:spPr>
          <a:xfrm>
            <a:off x="6157229" y="1925400"/>
            <a:ext cx="2208900" cy="21108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extLst>
    <p:ext uri="{DCECCB84-F9BA-43D5-87BE-67443E8EF086}">
      <p15:sldGuideLst>
        <p15:guide id="1" orient="horz" pos="850">
          <p15:clr>
            <a:srgbClr val="E46962"/>
          </p15:clr>
        </p15:guide>
      </p15:sldGuideLst>
    </p:ext>
  </p:extLst>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4 key metrics v3 1">
  <p:cSld name="TITLE_AND_BODY_1_2_1_1_1_3">
    <p:spTree>
      <p:nvGrpSpPr>
        <p:cNvPr id="1283" name="Shape 1283"/>
        <p:cNvGrpSpPr/>
        <p:nvPr/>
      </p:nvGrpSpPr>
      <p:grpSpPr>
        <a:xfrm>
          <a:off x="0" y="0"/>
          <a:ext cx="0" cy="0"/>
          <a:chOff x="0" y="0"/>
          <a:chExt cx="0" cy="0"/>
        </a:xfrm>
      </p:grpSpPr>
      <p:sp>
        <p:nvSpPr>
          <p:cNvPr id="1284" name="Google Shape;1284;p119"/>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85" name="Google Shape;1285;p119"/>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86" name="Google Shape;1286;p119"/>
          <p:cNvSpPr txBox="1"/>
          <p:nvPr>
            <p:ph idx="1" type="body"/>
          </p:nvPr>
        </p:nvSpPr>
        <p:spPr>
          <a:xfrm>
            <a:off x="8061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87" name="Google Shape;1287;p119"/>
          <p:cNvSpPr txBox="1"/>
          <p:nvPr>
            <p:ph idx="2" type="subTitle"/>
          </p:nvPr>
        </p:nvSpPr>
        <p:spPr>
          <a:xfrm>
            <a:off x="10839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1288" name="Google Shape;1288;p119"/>
          <p:cNvSpPr txBox="1"/>
          <p:nvPr>
            <p:ph idx="3" type="body"/>
          </p:nvPr>
        </p:nvSpPr>
        <p:spPr>
          <a:xfrm>
            <a:off x="25989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89" name="Google Shape;1289;p119"/>
          <p:cNvSpPr txBox="1"/>
          <p:nvPr>
            <p:ph idx="4" type="subTitle"/>
          </p:nvPr>
        </p:nvSpPr>
        <p:spPr>
          <a:xfrm>
            <a:off x="28767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1290" name="Google Shape;1290;p119"/>
          <p:cNvSpPr txBox="1"/>
          <p:nvPr>
            <p:ph idx="5" type="body"/>
          </p:nvPr>
        </p:nvSpPr>
        <p:spPr>
          <a:xfrm>
            <a:off x="45744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91" name="Google Shape;1291;p119"/>
          <p:cNvSpPr txBox="1"/>
          <p:nvPr>
            <p:ph idx="6" type="subTitle"/>
          </p:nvPr>
        </p:nvSpPr>
        <p:spPr>
          <a:xfrm>
            <a:off x="48522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1292" name="Google Shape;1292;p119"/>
          <p:cNvSpPr txBox="1"/>
          <p:nvPr>
            <p:ph idx="7" type="body"/>
          </p:nvPr>
        </p:nvSpPr>
        <p:spPr>
          <a:xfrm>
            <a:off x="6549900" y="3045425"/>
            <a:ext cx="17880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93" name="Google Shape;1293;p119"/>
          <p:cNvSpPr txBox="1"/>
          <p:nvPr>
            <p:ph idx="8" type="subTitle"/>
          </p:nvPr>
        </p:nvSpPr>
        <p:spPr>
          <a:xfrm>
            <a:off x="6827700" y="1993500"/>
            <a:ext cx="12324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2 key metrics v3 1">
  <p:cSld name="TITLE_AND_BODY_1_2_1_1_1_2_2">
    <p:spTree>
      <p:nvGrpSpPr>
        <p:cNvPr id="1294" name="Shape 1294"/>
        <p:cNvGrpSpPr/>
        <p:nvPr/>
      </p:nvGrpSpPr>
      <p:grpSpPr>
        <a:xfrm>
          <a:off x="0" y="0"/>
          <a:ext cx="0" cy="0"/>
          <a:chOff x="0" y="0"/>
          <a:chExt cx="0" cy="0"/>
        </a:xfrm>
      </p:grpSpPr>
      <p:sp>
        <p:nvSpPr>
          <p:cNvPr id="1295" name="Google Shape;1295;p120"/>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a:solidFill>
                  <a:schemeClr val="dk2"/>
                </a:solidFill>
              </a:defRPr>
            </a:lvl1pPr>
            <a:lvl2pPr lvl="1">
              <a:spcBef>
                <a:spcPts val="0"/>
              </a:spcBef>
              <a:spcAft>
                <a:spcPts val="0"/>
              </a:spcAft>
              <a:buClr>
                <a:schemeClr val="dk2"/>
              </a:buClr>
              <a:buSzPts val="2000"/>
              <a:buNone/>
              <a:defRPr>
                <a:solidFill>
                  <a:schemeClr val="dk2"/>
                </a:solidFill>
              </a:defRPr>
            </a:lvl2pPr>
            <a:lvl3pPr lvl="2">
              <a:spcBef>
                <a:spcPts val="0"/>
              </a:spcBef>
              <a:spcAft>
                <a:spcPts val="0"/>
              </a:spcAft>
              <a:buClr>
                <a:schemeClr val="dk2"/>
              </a:buClr>
              <a:buSzPts val="2000"/>
              <a:buNone/>
              <a:defRPr>
                <a:solidFill>
                  <a:schemeClr val="dk2"/>
                </a:solidFill>
              </a:defRPr>
            </a:lvl3pPr>
            <a:lvl4pPr lvl="3">
              <a:spcBef>
                <a:spcPts val="0"/>
              </a:spcBef>
              <a:spcAft>
                <a:spcPts val="0"/>
              </a:spcAft>
              <a:buClr>
                <a:schemeClr val="dk2"/>
              </a:buClr>
              <a:buSzPts val="2000"/>
              <a:buNone/>
              <a:defRPr>
                <a:solidFill>
                  <a:schemeClr val="dk2"/>
                </a:solidFill>
              </a:defRPr>
            </a:lvl4pPr>
            <a:lvl5pPr lvl="4">
              <a:spcBef>
                <a:spcPts val="0"/>
              </a:spcBef>
              <a:spcAft>
                <a:spcPts val="0"/>
              </a:spcAft>
              <a:buClr>
                <a:schemeClr val="dk2"/>
              </a:buClr>
              <a:buSzPts val="2000"/>
              <a:buNone/>
              <a:defRPr>
                <a:solidFill>
                  <a:schemeClr val="dk2"/>
                </a:solidFill>
              </a:defRPr>
            </a:lvl5pPr>
            <a:lvl6pPr lvl="5">
              <a:spcBef>
                <a:spcPts val="0"/>
              </a:spcBef>
              <a:spcAft>
                <a:spcPts val="0"/>
              </a:spcAft>
              <a:buClr>
                <a:schemeClr val="dk2"/>
              </a:buClr>
              <a:buSzPts val="2000"/>
              <a:buNone/>
              <a:defRPr>
                <a:solidFill>
                  <a:schemeClr val="dk2"/>
                </a:solidFill>
              </a:defRPr>
            </a:lvl6pPr>
            <a:lvl7pPr lvl="6">
              <a:spcBef>
                <a:spcPts val="0"/>
              </a:spcBef>
              <a:spcAft>
                <a:spcPts val="0"/>
              </a:spcAft>
              <a:buClr>
                <a:schemeClr val="dk2"/>
              </a:buClr>
              <a:buSzPts val="2000"/>
              <a:buNone/>
              <a:defRPr>
                <a:solidFill>
                  <a:schemeClr val="dk2"/>
                </a:solidFill>
              </a:defRPr>
            </a:lvl7pPr>
            <a:lvl8pPr lvl="7">
              <a:spcBef>
                <a:spcPts val="0"/>
              </a:spcBef>
              <a:spcAft>
                <a:spcPts val="0"/>
              </a:spcAft>
              <a:buClr>
                <a:schemeClr val="dk2"/>
              </a:buClr>
              <a:buSzPts val="2000"/>
              <a:buNone/>
              <a:defRPr>
                <a:solidFill>
                  <a:schemeClr val="dk2"/>
                </a:solidFill>
              </a:defRPr>
            </a:lvl8pPr>
            <a:lvl9pPr lvl="8">
              <a:spcBef>
                <a:spcPts val="0"/>
              </a:spcBef>
              <a:spcAft>
                <a:spcPts val="0"/>
              </a:spcAft>
              <a:buClr>
                <a:schemeClr val="dk2"/>
              </a:buClr>
              <a:buSzPts val="2000"/>
              <a:buNone/>
              <a:defRPr>
                <a:solidFill>
                  <a:schemeClr val="dk2"/>
                </a:solidFill>
              </a:defRPr>
            </a:lvl9pPr>
          </a:lstStyle>
          <a:p/>
        </p:txBody>
      </p:sp>
      <p:sp>
        <p:nvSpPr>
          <p:cNvPr id="1296" name="Google Shape;1296;p120"/>
          <p:cNvSpPr txBox="1"/>
          <p:nvPr>
            <p:ph idx="12" type="sldNum"/>
          </p:nvPr>
        </p:nvSpPr>
        <p:spPr>
          <a:xfrm>
            <a:off x="80290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
        <p:nvSpPr>
          <p:cNvPr id="1297" name="Google Shape;1297;p120"/>
          <p:cNvSpPr txBox="1"/>
          <p:nvPr>
            <p:ph idx="1" type="body"/>
          </p:nvPr>
        </p:nvSpPr>
        <p:spPr>
          <a:xfrm>
            <a:off x="1110900" y="2969225"/>
            <a:ext cx="23748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98" name="Google Shape;1298;p120"/>
          <p:cNvSpPr txBox="1"/>
          <p:nvPr>
            <p:ph idx="2" type="subTitle"/>
          </p:nvPr>
        </p:nvSpPr>
        <p:spPr>
          <a:xfrm>
            <a:off x="1368450" y="2145900"/>
            <a:ext cx="18597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
        <p:nvSpPr>
          <p:cNvPr id="1299" name="Google Shape;1299;p120"/>
          <p:cNvSpPr txBox="1"/>
          <p:nvPr>
            <p:ph idx="3" type="body"/>
          </p:nvPr>
        </p:nvSpPr>
        <p:spPr>
          <a:xfrm>
            <a:off x="5368300" y="2969225"/>
            <a:ext cx="2374800" cy="1016700"/>
          </a:xfrm>
          <a:prstGeom prst="rect">
            <a:avLst/>
          </a:prstGeom>
        </p:spPr>
        <p:txBody>
          <a:bodyPr anchorCtr="0" anchor="t" bIns="91425" lIns="91425" spcFirstLastPara="1" rIns="91425" wrap="square" tIns="91425">
            <a:norm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300" name="Google Shape;1300;p120"/>
          <p:cNvSpPr txBox="1"/>
          <p:nvPr>
            <p:ph idx="4" type="subTitle"/>
          </p:nvPr>
        </p:nvSpPr>
        <p:spPr>
          <a:xfrm>
            <a:off x="5625850" y="2145900"/>
            <a:ext cx="1859700" cy="434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600"/>
              <a:buFont typeface="Space Grotesk SemiBold"/>
              <a:buNone/>
              <a:defRPr sz="1600">
                <a:solidFill>
                  <a:schemeClr val="accent5"/>
                </a:solidFill>
                <a:latin typeface="Space Grotesk SemiBold"/>
                <a:ea typeface="Space Grotesk SemiBold"/>
                <a:cs typeface="Space Grotesk SemiBold"/>
                <a:sym typeface="Space Grotesk SemiBold"/>
              </a:defRPr>
            </a:lvl1pPr>
            <a:lvl2pPr lvl="1"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2pPr>
            <a:lvl3pPr lvl="2"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3pPr>
            <a:lvl4pPr lvl="3"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4pPr>
            <a:lvl5pPr lvl="4"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5pPr>
            <a:lvl6pPr lvl="5"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6pPr>
            <a:lvl7pPr lvl="6"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7pPr>
            <a:lvl8pPr lvl="7"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8pPr>
            <a:lvl9pPr lvl="8" algn="ctr">
              <a:lnSpc>
                <a:spcPct val="100000"/>
              </a:lnSpc>
              <a:spcBef>
                <a:spcPts val="0"/>
              </a:spcBef>
              <a:spcAft>
                <a:spcPts val="0"/>
              </a:spcAft>
              <a:buSzPts val="1600"/>
              <a:buFont typeface="Space Grotesk SemiBold"/>
              <a:buNone/>
              <a:defRPr sz="1600">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eam Members slide - v2 1">
  <p:cSld name="CUSTOM_1_3">
    <p:spTree>
      <p:nvGrpSpPr>
        <p:cNvPr id="1301" name="Shape 1301"/>
        <p:cNvGrpSpPr/>
        <p:nvPr/>
      </p:nvGrpSpPr>
      <p:grpSpPr>
        <a:xfrm>
          <a:off x="0" y="0"/>
          <a:ext cx="0" cy="0"/>
          <a:chOff x="0" y="0"/>
          <a:chExt cx="0" cy="0"/>
        </a:xfrm>
      </p:grpSpPr>
      <p:sp>
        <p:nvSpPr>
          <p:cNvPr id="1302" name="Google Shape;1302;p121"/>
          <p:cNvSpPr/>
          <p:nvPr/>
        </p:nvSpPr>
        <p:spPr>
          <a:xfrm>
            <a:off x="5742989" y="1505975"/>
            <a:ext cx="137100" cy="130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21"/>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304" name="Google Shape;1304;p121"/>
          <p:cNvSpPr/>
          <p:nvPr/>
        </p:nvSpPr>
        <p:spPr>
          <a:xfrm>
            <a:off x="2530288" y="1505975"/>
            <a:ext cx="3212700" cy="130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21"/>
          <p:cNvSpPr/>
          <p:nvPr>
            <p:ph idx="2" type="pic"/>
          </p:nvPr>
        </p:nvSpPr>
        <p:spPr>
          <a:xfrm>
            <a:off x="1657588" y="1490550"/>
            <a:ext cx="1328400" cy="1328400"/>
          </a:xfrm>
          <a:prstGeom prst="roundRect">
            <a:avLst>
              <a:gd fmla="val 16667" name="adj"/>
            </a:avLst>
          </a:prstGeom>
          <a:noFill/>
          <a:ln>
            <a:noFill/>
          </a:ln>
        </p:spPr>
      </p:sp>
      <p:sp>
        <p:nvSpPr>
          <p:cNvPr id="1306" name="Google Shape;1306;p121"/>
          <p:cNvSpPr txBox="1"/>
          <p:nvPr>
            <p:ph idx="1" type="body"/>
          </p:nvPr>
        </p:nvSpPr>
        <p:spPr>
          <a:xfrm>
            <a:off x="3181900" y="2055823"/>
            <a:ext cx="2561100" cy="755400"/>
          </a:xfrm>
          <a:prstGeom prst="rect">
            <a:avLst/>
          </a:prstGeom>
        </p:spPr>
        <p:txBody>
          <a:bodyPr anchorCtr="0" anchor="t"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1307" name="Google Shape;1307;p121"/>
          <p:cNvSpPr txBox="1"/>
          <p:nvPr>
            <p:ph idx="3" type="subTitle"/>
          </p:nvPr>
        </p:nvSpPr>
        <p:spPr>
          <a:xfrm>
            <a:off x="3181900" y="1576400"/>
            <a:ext cx="2514000" cy="440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
        <p:nvSpPr>
          <p:cNvPr id="1308" name="Google Shape;1308;p121"/>
          <p:cNvSpPr/>
          <p:nvPr/>
        </p:nvSpPr>
        <p:spPr>
          <a:xfrm>
            <a:off x="7349314" y="3125750"/>
            <a:ext cx="137100" cy="1305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21"/>
          <p:cNvSpPr/>
          <p:nvPr/>
        </p:nvSpPr>
        <p:spPr>
          <a:xfrm>
            <a:off x="4136713" y="3125750"/>
            <a:ext cx="3212700" cy="13053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21"/>
          <p:cNvSpPr/>
          <p:nvPr>
            <p:ph idx="4" type="pic"/>
          </p:nvPr>
        </p:nvSpPr>
        <p:spPr>
          <a:xfrm>
            <a:off x="3264013" y="3110325"/>
            <a:ext cx="1328400" cy="1328400"/>
          </a:xfrm>
          <a:prstGeom prst="roundRect">
            <a:avLst>
              <a:gd fmla="val 16667" name="adj"/>
            </a:avLst>
          </a:prstGeom>
          <a:noFill/>
          <a:ln>
            <a:noFill/>
          </a:ln>
        </p:spPr>
      </p:sp>
      <p:sp>
        <p:nvSpPr>
          <p:cNvPr id="1311" name="Google Shape;1311;p121"/>
          <p:cNvSpPr txBox="1"/>
          <p:nvPr>
            <p:ph idx="5" type="body"/>
          </p:nvPr>
        </p:nvSpPr>
        <p:spPr>
          <a:xfrm>
            <a:off x="4788325" y="3675598"/>
            <a:ext cx="2561100" cy="755400"/>
          </a:xfrm>
          <a:prstGeom prst="rect">
            <a:avLst/>
          </a:prstGeom>
        </p:spPr>
        <p:txBody>
          <a:bodyPr anchorCtr="0" anchor="t" bIns="91425" lIns="91425" spcFirstLastPara="1" rIns="91425" wrap="square" tIns="91425">
            <a:normAutofit/>
          </a:bodyPr>
          <a:lstStyle>
            <a:lvl1pPr indent="-298450" lvl="0" marL="457200">
              <a:lnSpc>
                <a:spcPct val="115000"/>
              </a:lnSpc>
              <a:spcBef>
                <a:spcPts val="0"/>
              </a:spcBef>
              <a:spcAft>
                <a:spcPts val="0"/>
              </a:spcAft>
              <a:buSzPts val="1100"/>
              <a:buChar char="●"/>
              <a:defRPr/>
            </a:lvl1pPr>
            <a:lvl2pPr indent="-298450" lvl="1" marL="914400">
              <a:lnSpc>
                <a:spcPct val="115000"/>
              </a:lnSpc>
              <a:spcBef>
                <a:spcPts val="0"/>
              </a:spcBef>
              <a:spcAft>
                <a:spcPts val="0"/>
              </a:spcAft>
              <a:buSzPts val="1100"/>
              <a:buChar char="○"/>
              <a:defRPr/>
            </a:lvl2pPr>
            <a:lvl3pPr indent="-298450" lvl="2" marL="1371600">
              <a:lnSpc>
                <a:spcPct val="115000"/>
              </a:lnSpc>
              <a:spcBef>
                <a:spcPts val="0"/>
              </a:spcBef>
              <a:spcAft>
                <a:spcPts val="0"/>
              </a:spcAft>
              <a:buSzPts val="1100"/>
              <a:buChar char="■"/>
              <a:defRPr/>
            </a:lvl3pPr>
            <a:lvl4pPr indent="-298450" lvl="3" marL="1828800">
              <a:lnSpc>
                <a:spcPct val="115000"/>
              </a:lnSpc>
              <a:spcBef>
                <a:spcPts val="0"/>
              </a:spcBef>
              <a:spcAft>
                <a:spcPts val="0"/>
              </a:spcAft>
              <a:buSzPts val="1100"/>
              <a:buChar char="●"/>
              <a:defRPr/>
            </a:lvl4pPr>
            <a:lvl5pPr indent="-298450" lvl="4" marL="2286000">
              <a:lnSpc>
                <a:spcPct val="115000"/>
              </a:lnSpc>
              <a:spcBef>
                <a:spcPts val="0"/>
              </a:spcBef>
              <a:spcAft>
                <a:spcPts val="0"/>
              </a:spcAft>
              <a:buSzPts val="1100"/>
              <a:buChar char="○"/>
              <a:defRPr/>
            </a:lvl5pPr>
            <a:lvl6pPr indent="-298450" lvl="5" marL="2743200">
              <a:lnSpc>
                <a:spcPct val="115000"/>
              </a:lnSpc>
              <a:spcBef>
                <a:spcPts val="0"/>
              </a:spcBef>
              <a:spcAft>
                <a:spcPts val="0"/>
              </a:spcAft>
              <a:buSzPts val="1100"/>
              <a:buChar char="■"/>
              <a:defRPr/>
            </a:lvl6pPr>
            <a:lvl7pPr indent="-298450" lvl="6" marL="3200400">
              <a:lnSpc>
                <a:spcPct val="115000"/>
              </a:lnSpc>
              <a:spcBef>
                <a:spcPts val="0"/>
              </a:spcBef>
              <a:spcAft>
                <a:spcPts val="0"/>
              </a:spcAft>
              <a:buSzPts val="1100"/>
              <a:buChar char="●"/>
              <a:defRPr/>
            </a:lvl7pPr>
            <a:lvl8pPr indent="-298450" lvl="7" marL="3657600">
              <a:lnSpc>
                <a:spcPct val="115000"/>
              </a:lnSpc>
              <a:spcBef>
                <a:spcPts val="0"/>
              </a:spcBef>
              <a:spcAft>
                <a:spcPts val="0"/>
              </a:spcAft>
              <a:buSzPts val="1100"/>
              <a:buChar char="○"/>
              <a:defRPr/>
            </a:lvl8pPr>
            <a:lvl9pPr indent="-298450" lvl="8" marL="4114800">
              <a:lnSpc>
                <a:spcPct val="115000"/>
              </a:lnSpc>
              <a:spcBef>
                <a:spcPts val="0"/>
              </a:spcBef>
              <a:spcAft>
                <a:spcPts val="0"/>
              </a:spcAft>
              <a:buSzPts val="1100"/>
              <a:buChar char="■"/>
              <a:defRPr/>
            </a:lvl9pPr>
          </a:lstStyle>
          <a:p/>
        </p:txBody>
      </p:sp>
      <p:sp>
        <p:nvSpPr>
          <p:cNvPr id="1312" name="Google Shape;1312;p121"/>
          <p:cNvSpPr txBox="1"/>
          <p:nvPr>
            <p:ph idx="6" type="subTitle"/>
          </p:nvPr>
        </p:nvSpPr>
        <p:spPr>
          <a:xfrm>
            <a:off x="4788325" y="3196300"/>
            <a:ext cx="2514000" cy="440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2pPr>
            <a:lvl3pPr lvl="2">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3pPr>
            <a:lvl4pPr lvl="3">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4pPr>
            <a:lvl5pPr lvl="4">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5pPr>
            <a:lvl6pPr lvl="5">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6pPr>
            <a:lvl7pPr lvl="6">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7pPr>
            <a:lvl8pPr lvl="7">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8pPr>
            <a:lvl9pPr lvl="8">
              <a:lnSpc>
                <a:spcPct val="100000"/>
              </a:lnSpc>
              <a:spcBef>
                <a:spcPts val="0"/>
              </a:spcBef>
              <a:spcAft>
                <a:spcPts val="0"/>
              </a:spcAft>
              <a:buSzPts val="1400"/>
              <a:buFont typeface="Space Grotesk SemiBold"/>
              <a:buNone/>
              <a:defRPr>
                <a:latin typeface="Space Grotesk SemiBold"/>
                <a:ea typeface="Space Grotesk SemiBold"/>
                <a:cs typeface="Space Grotesk SemiBold"/>
                <a:sym typeface="Space Grotesk SemiBold"/>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eam Members  slide - v3 1">
  <p:cSld name="CUSTOM_5_3">
    <p:spTree>
      <p:nvGrpSpPr>
        <p:cNvPr id="1313" name="Shape 1313"/>
        <p:cNvGrpSpPr/>
        <p:nvPr/>
      </p:nvGrpSpPr>
      <p:grpSpPr>
        <a:xfrm>
          <a:off x="0" y="0"/>
          <a:ext cx="0" cy="0"/>
          <a:chOff x="0" y="0"/>
          <a:chExt cx="0" cy="0"/>
        </a:xfrm>
      </p:grpSpPr>
      <p:sp>
        <p:nvSpPr>
          <p:cNvPr id="1314" name="Google Shape;1314;p122"/>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315" name="Google Shape;1315;p122"/>
          <p:cNvSpPr/>
          <p:nvPr/>
        </p:nvSpPr>
        <p:spPr>
          <a:xfrm>
            <a:off x="566250" y="2463875"/>
            <a:ext cx="2133600" cy="2105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22"/>
          <p:cNvSpPr/>
          <p:nvPr>
            <p:ph idx="2" type="pic"/>
          </p:nvPr>
        </p:nvSpPr>
        <p:spPr>
          <a:xfrm>
            <a:off x="766200" y="1746250"/>
            <a:ext cx="1733700" cy="1733700"/>
          </a:xfrm>
          <a:prstGeom prst="ellipse">
            <a:avLst/>
          </a:prstGeom>
          <a:noFill/>
          <a:ln cap="flat" cmpd="sng" w="19050">
            <a:solidFill>
              <a:schemeClr val="accent5"/>
            </a:solidFill>
            <a:prstDash val="solid"/>
            <a:round/>
            <a:headEnd len="sm" w="sm" type="none"/>
            <a:tailEnd len="sm" w="sm" type="none"/>
          </a:ln>
        </p:spPr>
      </p:sp>
      <p:sp>
        <p:nvSpPr>
          <p:cNvPr id="1317" name="Google Shape;1317;p122"/>
          <p:cNvSpPr/>
          <p:nvPr/>
        </p:nvSpPr>
        <p:spPr>
          <a:xfrm>
            <a:off x="566250" y="4444775"/>
            <a:ext cx="2133600" cy="12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22"/>
          <p:cNvSpPr txBox="1"/>
          <p:nvPr>
            <p:ph idx="1" type="subTitle"/>
          </p:nvPr>
        </p:nvSpPr>
        <p:spPr>
          <a:xfrm>
            <a:off x="661500" y="3567129"/>
            <a:ext cx="1943100" cy="367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1319" name="Google Shape;1319;p122"/>
          <p:cNvSpPr/>
          <p:nvPr/>
        </p:nvSpPr>
        <p:spPr>
          <a:xfrm>
            <a:off x="6444150" y="2463875"/>
            <a:ext cx="2133600" cy="2105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22"/>
          <p:cNvSpPr/>
          <p:nvPr>
            <p:ph idx="3" type="pic"/>
          </p:nvPr>
        </p:nvSpPr>
        <p:spPr>
          <a:xfrm>
            <a:off x="6644100" y="1746250"/>
            <a:ext cx="1733700" cy="1733700"/>
          </a:xfrm>
          <a:prstGeom prst="ellipse">
            <a:avLst/>
          </a:prstGeom>
          <a:noFill/>
          <a:ln cap="flat" cmpd="sng" w="19050">
            <a:solidFill>
              <a:schemeClr val="accent5"/>
            </a:solidFill>
            <a:prstDash val="solid"/>
            <a:round/>
            <a:headEnd len="sm" w="sm" type="none"/>
            <a:tailEnd len="sm" w="sm" type="none"/>
          </a:ln>
        </p:spPr>
      </p:sp>
      <p:sp>
        <p:nvSpPr>
          <p:cNvPr id="1321" name="Google Shape;1321;p122"/>
          <p:cNvSpPr/>
          <p:nvPr/>
        </p:nvSpPr>
        <p:spPr>
          <a:xfrm>
            <a:off x="6444150" y="4444775"/>
            <a:ext cx="2133600" cy="12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22"/>
          <p:cNvSpPr txBox="1"/>
          <p:nvPr>
            <p:ph idx="4" type="subTitle"/>
          </p:nvPr>
        </p:nvSpPr>
        <p:spPr>
          <a:xfrm>
            <a:off x="6539400" y="3566980"/>
            <a:ext cx="1943100" cy="367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1323" name="Google Shape;1323;p122"/>
          <p:cNvSpPr/>
          <p:nvPr/>
        </p:nvSpPr>
        <p:spPr>
          <a:xfrm>
            <a:off x="3552825" y="2463875"/>
            <a:ext cx="2133600" cy="2105100"/>
          </a:xfrm>
          <a:prstGeom prst="rect">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22"/>
          <p:cNvSpPr/>
          <p:nvPr>
            <p:ph idx="5" type="pic"/>
          </p:nvPr>
        </p:nvSpPr>
        <p:spPr>
          <a:xfrm>
            <a:off x="3752775" y="1746250"/>
            <a:ext cx="1733700" cy="1733700"/>
          </a:xfrm>
          <a:prstGeom prst="ellipse">
            <a:avLst/>
          </a:prstGeom>
          <a:noFill/>
          <a:ln cap="flat" cmpd="sng" w="19050">
            <a:solidFill>
              <a:schemeClr val="accent5"/>
            </a:solidFill>
            <a:prstDash val="solid"/>
            <a:round/>
            <a:headEnd len="sm" w="sm" type="none"/>
            <a:tailEnd len="sm" w="sm" type="none"/>
          </a:ln>
        </p:spPr>
      </p:sp>
      <p:sp>
        <p:nvSpPr>
          <p:cNvPr id="1325" name="Google Shape;1325;p122"/>
          <p:cNvSpPr/>
          <p:nvPr/>
        </p:nvSpPr>
        <p:spPr>
          <a:xfrm>
            <a:off x="3552825" y="4444775"/>
            <a:ext cx="2133600" cy="124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22"/>
          <p:cNvSpPr txBox="1"/>
          <p:nvPr>
            <p:ph idx="6" type="subTitle"/>
          </p:nvPr>
        </p:nvSpPr>
        <p:spPr>
          <a:xfrm>
            <a:off x="3648075" y="3566979"/>
            <a:ext cx="1943100" cy="367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5"/>
              </a:buClr>
              <a:buSzPts val="1400"/>
              <a:buFont typeface="Space Grotesk SemiBold"/>
              <a:buNone/>
              <a:defRPr sz="14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2pPr>
            <a:lvl3pPr lvl="2">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3pPr>
            <a:lvl4pPr lvl="3">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4pPr>
            <a:lvl5pPr lvl="4">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5pPr>
            <a:lvl6pPr lvl="5">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6pPr>
            <a:lvl7pPr lvl="6">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7pPr>
            <a:lvl8pPr lvl="7">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8pPr>
            <a:lvl9pPr lvl="8">
              <a:lnSpc>
                <a:spcPct val="100000"/>
              </a:lnSpc>
              <a:spcBef>
                <a:spcPts val="0"/>
              </a:spcBef>
              <a:spcAft>
                <a:spcPts val="0"/>
              </a:spcAft>
              <a:buClr>
                <a:schemeClr val="accent5"/>
              </a:buClr>
              <a:buSzPts val="1400"/>
              <a:buFont typeface="Space Grotesk SemiBold"/>
              <a:buNone/>
              <a:defRPr>
                <a:solidFill>
                  <a:schemeClr val="accent5"/>
                </a:solidFill>
                <a:latin typeface="Space Grotesk SemiBold"/>
                <a:ea typeface="Space Grotesk SemiBold"/>
                <a:cs typeface="Space Grotesk SemiBold"/>
                <a:sym typeface="Space Grotesk SemiBold"/>
              </a:defRPr>
            </a:lvl9pPr>
          </a:lstStyle>
          <a:p/>
        </p:txBody>
      </p:sp>
      <p:sp>
        <p:nvSpPr>
          <p:cNvPr id="1327" name="Google Shape;1327;p122"/>
          <p:cNvSpPr txBox="1"/>
          <p:nvPr>
            <p:ph idx="7" type="body"/>
          </p:nvPr>
        </p:nvSpPr>
        <p:spPr>
          <a:xfrm>
            <a:off x="661500" y="3934480"/>
            <a:ext cx="1943100" cy="4851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Clr>
                <a:schemeClr val="dk1"/>
              </a:buClr>
              <a:buSzPts val="1100"/>
              <a:buChar char="●"/>
              <a:defRPr>
                <a:solidFill>
                  <a:schemeClr val="dk1"/>
                </a:solidFill>
              </a:defRPr>
            </a:lvl1pPr>
            <a:lvl2pPr indent="-298450" lvl="1" marL="914400">
              <a:lnSpc>
                <a:spcPct val="115000"/>
              </a:lnSpc>
              <a:spcBef>
                <a:spcPts val="0"/>
              </a:spcBef>
              <a:spcAft>
                <a:spcPts val="0"/>
              </a:spcAft>
              <a:buClr>
                <a:schemeClr val="dk1"/>
              </a:buClr>
              <a:buSzPts val="1100"/>
              <a:buChar char="○"/>
              <a:defRPr>
                <a:solidFill>
                  <a:schemeClr val="dk1"/>
                </a:solidFill>
              </a:defRPr>
            </a:lvl2pPr>
            <a:lvl3pPr indent="-298450" lvl="2" marL="1371600">
              <a:lnSpc>
                <a:spcPct val="115000"/>
              </a:lnSpc>
              <a:spcBef>
                <a:spcPts val="0"/>
              </a:spcBef>
              <a:spcAft>
                <a:spcPts val="0"/>
              </a:spcAft>
              <a:buClr>
                <a:schemeClr val="dk1"/>
              </a:buClr>
              <a:buSzPts val="1100"/>
              <a:buChar char="■"/>
              <a:defRPr>
                <a:solidFill>
                  <a:schemeClr val="dk1"/>
                </a:solidFill>
              </a:defRPr>
            </a:lvl3pPr>
            <a:lvl4pPr indent="-298450" lvl="3" marL="1828800">
              <a:lnSpc>
                <a:spcPct val="115000"/>
              </a:lnSpc>
              <a:spcBef>
                <a:spcPts val="0"/>
              </a:spcBef>
              <a:spcAft>
                <a:spcPts val="0"/>
              </a:spcAft>
              <a:buClr>
                <a:schemeClr val="dk1"/>
              </a:buClr>
              <a:buSzPts val="1100"/>
              <a:buChar char="●"/>
              <a:defRPr>
                <a:solidFill>
                  <a:schemeClr val="dk1"/>
                </a:solidFill>
              </a:defRPr>
            </a:lvl4pPr>
            <a:lvl5pPr indent="-298450" lvl="4" marL="2286000">
              <a:lnSpc>
                <a:spcPct val="115000"/>
              </a:lnSpc>
              <a:spcBef>
                <a:spcPts val="0"/>
              </a:spcBef>
              <a:spcAft>
                <a:spcPts val="0"/>
              </a:spcAft>
              <a:buClr>
                <a:schemeClr val="dk1"/>
              </a:buClr>
              <a:buSzPts val="1100"/>
              <a:buChar char="○"/>
              <a:defRPr>
                <a:solidFill>
                  <a:schemeClr val="dk1"/>
                </a:solidFill>
              </a:defRPr>
            </a:lvl5pPr>
            <a:lvl6pPr indent="-298450" lvl="5" marL="2743200">
              <a:lnSpc>
                <a:spcPct val="115000"/>
              </a:lnSpc>
              <a:spcBef>
                <a:spcPts val="0"/>
              </a:spcBef>
              <a:spcAft>
                <a:spcPts val="0"/>
              </a:spcAft>
              <a:buClr>
                <a:schemeClr val="dk1"/>
              </a:buClr>
              <a:buSzPts val="1100"/>
              <a:buChar char="■"/>
              <a:defRPr>
                <a:solidFill>
                  <a:schemeClr val="dk1"/>
                </a:solidFill>
              </a:defRPr>
            </a:lvl6pPr>
            <a:lvl7pPr indent="-298450" lvl="6" marL="3200400">
              <a:lnSpc>
                <a:spcPct val="115000"/>
              </a:lnSpc>
              <a:spcBef>
                <a:spcPts val="0"/>
              </a:spcBef>
              <a:spcAft>
                <a:spcPts val="0"/>
              </a:spcAft>
              <a:buClr>
                <a:schemeClr val="dk1"/>
              </a:buClr>
              <a:buSzPts val="1100"/>
              <a:buChar char="●"/>
              <a:defRPr>
                <a:solidFill>
                  <a:schemeClr val="dk1"/>
                </a:solidFill>
              </a:defRPr>
            </a:lvl7pPr>
            <a:lvl8pPr indent="-298450" lvl="7" marL="3657600">
              <a:lnSpc>
                <a:spcPct val="115000"/>
              </a:lnSpc>
              <a:spcBef>
                <a:spcPts val="0"/>
              </a:spcBef>
              <a:spcAft>
                <a:spcPts val="0"/>
              </a:spcAft>
              <a:buClr>
                <a:schemeClr val="dk1"/>
              </a:buClr>
              <a:buSzPts val="1100"/>
              <a:buChar char="○"/>
              <a:defRPr>
                <a:solidFill>
                  <a:schemeClr val="dk1"/>
                </a:solidFill>
              </a:defRPr>
            </a:lvl8pPr>
            <a:lvl9pPr indent="-298450" lvl="8" marL="4114800">
              <a:lnSpc>
                <a:spcPct val="115000"/>
              </a:lnSpc>
              <a:spcBef>
                <a:spcPts val="0"/>
              </a:spcBef>
              <a:spcAft>
                <a:spcPts val="0"/>
              </a:spcAft>
              <a:buClr>
                <a:schemeClr val="dk1"/>
              </a:buClr>
              <a:buSzPts val="1100"/>
              <a:buChar char="■"/>
              <a:defRPr>
                <a:solidFill>
                  <a:schemeClr val="dk1"/>
                </a:solidFill>
              </a:defRPr>
            </a:lvl9pPr>
          </a:lstStyle>
          <a:p/>
        </p:txBody>
      </p:sp>
      <p:sp>
        <p:nvSpPr>
          <p:cNvPr id="1328" name="Google Shape;1328;p122"/>
          <p:cNvSpPr txBox="1"/>
          <p:nvPr>
            <p:ph idx="8" type="body"/>
          </p:nvPr>
        </p:nvSpPr>
        <p:spPr>
          <a:xfrm>
            <a:off x="6539400" y="3934480"/>
            <a:ext cx="1943100" cy="4851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Clr>
                <a:schemeClr val="dk1"/>
              </a:buClr>
              <a:buSzPts val="1100"/>
              <a:buChar char="●"/>
              <a:defRPr>
                <a:solidFill>
                  <a:schemeClr val="dk1"/>
                </a:solidFill>
              </a:defRPr>
            </a:lvl1pPr>
            <a:lvl2pPr indent="-298450" lvl="1" marL="914400">
              <a:lnSpc>
                <a:spcPct val="115000"/>
              </a:lnSpc>
              <a:spcBef>
                <a:spcPts val="0"/>
              </a:spcBef>
              <a:spcAft>
                <a:spcPts val="0"/>
              </a:spcAft>
              <a:buClr>
                <a:schemeClr val="dk1"/>
              </a:buClr>
              <a:buSzPts val="1100"/>
              <a:buChar char="○"/>
              <a:defRPr>
                <a:solidFill>
                  <a:schemeClr val="dk1"/>
                </a:solidFill>
              </a:defRPr>
            </a:lvl2pPr>
            <a:lvl3pPr indent="-298450" lvl="2" marL="1371600">
              <a:lnSpc>
                <a:spcPct val="115000"/>
              </a:lnSpc>
              <a:spcBef>
                <a:spcPts val="0"/>
              </a:spcBef>
              <a:spcAft>
                <a:spcPts val="0"/>
              </a:spcAft>
              <a:buClr>
                <a:schemeClr val="dk1"/>
              </a:buClr>
              <a:buSzPts val="1100"/>
              <a:buChar char="■"/>
              <a:defRPr>
                <a:solidFill>
                  <a:schemeClr val="dk1"/>
                </a:solidFill>
              </a:defRPr>
            </a:lvl3pPr>
            <a:lvl4pPr indent="-298450" lvl="3" marL="1828800">
              <a:lnSpc>
                <a:spcPct val="115000"/>
              </a:lnSpc>
              <a:spcBef>
                <a:spcPts val="0"/>
              </a:spcBef>
              <a:spcAft>
                <a:spcPts val="0"/>
              </a:spcAft>
              <a:buClr>
                <a:schemeClr val="dk1"/>
              </a:buClr>
              <a:buSzPts val="1100"/>
              <a:buChar char="●"/>
              <a:defRPr>
                <a:solidFill>
                  <a:schemeClr val="dk1"/>
                </a:solidFill>
              </a:defRPr>
            </a:lvl4pPr>
            <a:lvl5pPr indent="-298450" lvl="4" marL="2286000">
              <a:lnSpc>
                <a:spcPct val="115000"/>
              </a:lnSpc>
              <a:spcBef>
                <a:spcPts val="0"/>
              </a:spcBef>
              <a:spcAft>
                <a:spcPts val="0"/>
              </a:spcAft>
              <a:buClr>
                <a:schemeClr val="dk1"/>
              </a:buClr>
              <a:buSzPts val="1100"/>
              <a:buChar char="○"/>
              <a:defRPr>
                <a:solidFill>
                  <a:schemeClr val="dk1"/>
                </a:solidFill>
              </a:defRPr>
            </a:lvl5pPr>
            <a:lvl6pPr indent="-298450" lvl="5" marL="2743200">
              <a:lnSpc>
                <a:spcPct val="115000"/>
              </a:lnSpc>
              <a:spcBef>
                <a:spcPts val="0"/>
              </a:spcBef>
              <a:spcAft>
                <a:spcPts val="0"/>
              </a:spcAft>
              <a:buClr>
                <a:schemeClr val="dk1"/>
              </a:buClr>
              <a:buSzPts val="1100"/>
              <a:buChar char="■"/>
              <a:defRPr>
                <a:solidFill>
                  <a:schemeClr val="dk1"/>
                </a:solidFill>
              </a:defRPr>
            </a:lvl6pPr>
            <a:lvl7pPr indent="-298450" lvl="6" marL="3200400">
              <a:lnSpc>
                <a:spcPct val="115000"/>
              </a:lnSpc>
              <a:spcBef>
                <a:spcPts val="0"/>
              </a:spcBef>
              <a:spcAft>
                <a:spcPts val="0"/>
              </a:spcAft>
              <a:buClr>
                <a:schemeClr val="dk1"/>
              </a:buClr>
              <a:buSzPts val="1100"/>
              <a:buChar char="●"/>
              <a:defRPr>
                <a:solidFill>
                  <a:schemeClr val="dk1"/>
                </a:solidFill>
              </a:defRPr>
            </a:lvl7pPr>
            <a:lvl8pPr indent="-298450" lvl="7" marL="3657600">
              <a:lnSpc>
                <a:spcPct val="115000"/>
              </a:lnSpc>
              <a:spcBef>
                <a:spcPts val="0"/>
              </a:spcBef>
              <a:spcAft>
                <a:spcPts val="0"/>
              </a:spcAft>
              <a:buClr>
                <a:schemeClr val="dk1"/>
              </a:buClr>
              <a:buSzPts val="1100"/>
              <a:buChar char="○"/>
              <a:defRPr>
                <a:solidFill>
                  <a:schemeClr val="dk1"/>
                </a:solidFill>
              </a:defRPr>
            </a:lvl8pPr>
            <a:lvl9pPr indent="-298450" lvl="8" marL="4114800">
              <a:lnSpc>
                <a:spcPct val="115000"/>
              </a:lnSpc>
              <a:spcBef>
                <a:spcPts val="0"/>
              </a:spcBef>
              <a:spcAft>
                <a:spcPts val="0"/>
              </a:spcAft>
              <a:buClr>
                <a:schemeClr val="dk1"/>
              </a:buClr>
              <a:buSzPts val="1100"/>
              <a:buChar char="■"/>
              <a:defRPr>
                <a:solidFill>
                  <a:schemeClr val="dk1"/>
                </a:solidFill>
              </a:defRPr>
            </a:lvl9pPr>
          </a:lstStyle>
          <a:p/>
        </p:txBody>
      </p:sp>
      <p:sp>
        <p:nvSpPr>
          <p:cNvPr id="1329" name="Google Shape;1329;p122"/>
          <p:cNvSpPr txBox="1"/>
          <p:nvPr>
            <p:ph idx="9" type="body"/>
          </p:nvPr>
        </p:nvSpPr>
        <p:spPr>
          <a:xfrm>
            <a:off x="3648075" y="3934480"/>
            <a:ext cx="1943100" cy="485100"/>
          </a:xfrm>
          <a:prstGeom prst="rect">
            <a:avLst/>
          </a:prstGeom>
        </p:spPr>
        <p:txBody>
          <a:bodyPr anchorCtr="0" anchor="ctr" bIns="91425" lIns="91425" spcFirstLastPara="1" rIns="91425" wrap="square" tIns="91425">
            <a:normAutofit/>
          </a:bodyPr>
          <a:lstStyle>
            <a:lvl1pPr indent="-298450" lvl="0" marL="457200">
              <a:lnSpc>
                <a:spcPct val="115000"/>
              </a:lnSpc>
              <a:spcBef>
                <a:spcPts val="0"/>
              </a:spcBef>
              <a:spcAft>
                <a:spcPts val="0"/>
              </a:spcAft>
              <a:buClr>
                <a:schemeClr val="dk1"/>
              </a:buClr>
              <a:buSzPts val="1100"/>
              <a:buChar char="●"/>
              <a:defRPr>
                <a:solidFill>
                  <a:schemeClr val="dk1"/>
                </a:solidFill>
              </a:defRPr>
            </a:lvl1pPr>
            <a:lvl2pPr indent="-298450" lvl="1" marL="914400">
              <a:lnSpc>
                <a:spcPct val="115000"/>
              </a:lnSpc>
              <a:spcBef>
                <a:spcPts val="0"/>
              </a:spcBef>
              <a:spcAft>
                <a:spcPts val="0"/>
              </a:spcAft>
              <a:buClr>
                <a:schemeClr val="dk1"/>
              </a:buClr>
              <a:buSzPts val="1100"/>
              <a:buChar char="○"/>
              <a:defRPr>
                <a:solidFill>
                  <a:schemeClr val="dk1"/>
                </a:solidFill>
              </a:defRPr>
            </a:lvl2pPr>
            <a:lvl3pPr indent="-298450" lvl="2" marL="1371600">
              <a:lnSpc>
                <a:spcPct val="115000"/>
              </a:lnSpc>
              <a:spcBef>
                <a:spcPts val="0"/>
              </a:spcBef>
              <a:spcAft>
                <a:spcPts val="0"/>
              </a:spcAft>
              <a:buClr>
                <a:schemeClr val="dk1"/>
              </a:buClr>
              <a:buSzPts val="1100"/>
              <a:buChar char="■"/>
              <a:defRPr>
                <a:solidFill>
                  <a:schemeClr val="dk1"/>
                </a:solidFill>
              </a:defRPr>
            </a:lvl3pPr>
            <a:lvl4pPr indent="-298450" lvl="3" marL="1828800">
              <a:lnSpc>
                <a:spcPct val="115000"/>
              </a:lnSpc>
              <a:spcBef>
                <a:spcPts val="0"/>
              </a:spcBef>
              <a:spcAft>
                <a:spcPts val="0"/>
              </a:spcAft>
              <a:buClr>
                <a:schemeClr val="dk1"/>
              </a:buClr>
              <a:buSzPts val="1100"/>
              <a:buChar char="●"/>
              <a:defRPr>
                <a:solidFill>
                  <a:schemeClr val="dk1"/>
                </a:solidFill>
              </a:defRPr>
            </a:lvl4pPr>
            <a:lvl5pPr indent="-298450" lvl="4" marL="2286000">
              <a:lnSpc>
                <a:spcPct val="115000"/>
              </a:lnSpc>
              <a:spcBef>
                <a:spcPts val="0"/>
              </a:spcBef>
              <a:spcAft>
                <a:spcPts val="0"/>
              </a:spcAft>
              <a:buClr>
                <a:schemeClr val="dk1"/>
              </a:buClr>
              <a:buSzPts val="1100"/>
              <a:buChar char="○"/>
              <a:defRPr>
                <a:solidFill>
                  <a:schemeClr val="dk1"/>
                </a:solidFill>
              </a:defRPr>
            </a:lvl5pPr>
            <a:lvl6pPr indent="-298450" lvl="5" marL="2743200">
              <a:lnSpc>
                <a:spcPct val="115000"/>
              </a:lnSpc>
              <a:spcBef>
                <a:spcPts val="0"/>
              </a:spcBef>
              <a:spcAft>
                <a:spcPts val="0"/>
              </a:spcAft>
              <a:buClr>
                <a:schemeClr val="dk1"/>
              </a:buClr>
              <a:buSzPts val="1100"/>
              <a:buChar char="■"/>
              <a:defRPr>
                <a:solidFill>
                  <a:schemeClr val="dk1"/>
                </a:solidFill>
              </a:defRPr>
            </a:lvl6pPr>
            <a:lvl7pPr indent="-298450" lvl="6" marL="3200400">
              <a:lnSpc>
                <a:spcPct val="115000"/>
              </a:lnSpc>
              <a:spcBef>
                <a:spcPts val="0"/>
              </a:spcBef>
              <a:spcAft>
                <a:spcPts val="0"/>
              </a:spcAft>
              <a:buClr>
                <a:schemeClr val="dk1"/>
              </a:buClr>
              <a:buSzPts val="1100"/>
              <a:buChar char="●"/>
              <a:defRPr>
                <a:solidFill>
                  <a:schemeClr val="dk1"/>
                </a:solidFill>
              </a:defRPr>
            </a:lvl7pPr>
            <a:lvl8pPr indent="-298450" lvl="7" marL="3657600">
              <a:lnSpc>
                <a:spcPct val="115000"/>
              </a:lnSpc>
              <a:spcBef>
                <a:spcPts val="0"/>
              </a:spcBef>
              <a:spcAft>
                <a:spcPts val="0"/>
              </a:spcAft>
              <a:buClr>
                <a:schemeClr val="dk1"/>
              </a:buClr>
              <a:buSzPts val="1100"/>
              <a:buChar char="○"/>
              <a:defRPr>
                <a:solidFill>
                  <a:schemeClr val="dk1"/>
                </a:solidFill>
              </a:defRPr>
            </a:lvl8pPr>
            <a:lvl9pPr indent="-298450" lvl="8" marL="4114800">
              <a:lnSpc>
                <a:spcPct val="115000"/>
              </a:lnSpc>
              <a:spcBef>
                <a:spcPts val="0"/>
              </a:spcBef>
              <a:spcAft>
                <a:spcPts val="0"/>
              </a:spcAft>
              <a:buClr>
                <a:schemeClr val="dk1"/>
              </a:buClr>
              <a:buSzPts val="1100"/>
              <a:buChar char="■"/>
              <a:defRPr>
                <a:solidFill>
                  <a:schemeClr val="dk1"/>
                </a:solidFill>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us slide - v3 1">
  <p:cSld name="CUSTOM_18_3">
    <p:spTree>
      <p:nvGrpSpPr>
        <p:cNvPr id="1330" name="Shape 1330"/>
        <p:cNvGrpSpPr/>
        <p:nvPr/>
      </p:nvGrpSpPr>
      <p:grpSpPr>
        <a:xfrm>
          <a:off x="0" y="0"/>
          <a:ext cx="0" cy="0"/>
          <a:chOff x="0" y="0"/>
          <a:chExt cx="0" cy="0"/>
        </a:xfrm>
      </p:grpSpPr>
      <p:sp>
        <p:nvSpPr>
          <p:cNvPr id="1331" name="Google Shape;1331;p123"/>
          <p:cNvSpPr/>
          <p:nvPr/>
        </p:nvSpPr>
        <p:spPr>
          <a:xfrm>
            <a:off x="1924050" y="1109375"/>
            <a:ext cx="6653700" cy="3911400"/>
          </a:xfrm>
          <a:prstGeom prst="roundRect">
            <a:avLst>
              <a:gd fmla="val 16667" name="adj"/>
            </a:avLst>
          </a:prstGeom>
          <a:solidFill>
            <a:schemeClr val="lt1"/>
          </a:solidFill>
          <a:ln>
            <a:noFill/>
          </a:ln>
          <a:effectLst>
            <a:outerShdw blurRad="342900" rotWithShape="0" algn="bl" dir="5400000" dist="952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23"/>
          <p:cNvSpPr/>
          <p:nvPr/>
        </p:nvSpPr>
        <p:spPr>
          <a:xfrm>
            <a:off x="757275" y="445025"/>
            <a:ext cx="2571600" cy="2695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333" name="Google Shape;1333;p123"/>
          <p:cNvSpPr txBox="1"/>
          <p:nvPr>
            <p:ph type="title"/>
          </p:nvPr>
        </p:nvSpPr>
        <p:spPr>
          <a:xfrm>
            <a:off x="3612600" y="445025"/>
            <a:ext cx="4965300" cy="5727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atin typeface="Inter"/>
                <a:ea typeface="Inter"/>
                <a:cs typeface="Inter"/>
                <a:sym typeface="Inter"/>
              </a:defRPr>
            </a:lvl2pPr>
            <a:lvl3pPr lvl="2">
              <a:spcBef>
                <a:spcPts val="0"/>
              </a:spcBef>
              <a:spcAft>
                <a:spcPts val="0"/>
              </a:spcAft>
              <a:buSzPts val="2000"/>
              <a:buNone/>
              <a:defRPr>
                <a:latin typeface="Inter"/>
                <a:ea typeface="Inter"/>
                <a:cs typeface="Inter"/>
                <a:sym typeface="Inter"/>
              </a:defRPr>
            </a:lvl3pPr>
            <a:lvl4pPr lvl="3">
              <a:spcBef>
                <a:spcPts val="0"/>
              </a:spcBef>
              <a:spcAft>
                <a:spcPts val="0"/>
              </a:spcAft>
              <a:buSzPts val="2000"/>
              <a:buNone/>
              <a:defRPr>
                <a:latin typeface="Inter"/>
                <a:ea typeface="Inter"/>
                <a:cs typeface="Inter"/>
                <a:sym typeface="Inter"/>
              </a:defRPr>
            </a:lvl4pPr>
            <a:lvl5pPr lvl="4">
              <a:spcBef>
                <a:spcPts val="0"/>
              </a:spcBef>
              <a:spcAft>
                <a:spcPts val="0"/>
              </a:spcAft>
              <a:buSzPts val="2000"/>
              <a:buNone/>
              <a:defRPr>
                <a:latin typeface="Inter"/>
                <a:ea typeface="Inter"/>
                <a:cs typeface="Inter"/>
                <a:sym typeface="Inter"/>
              </a:defRPr>
            </a:lvl5pPr>
            <a:lvl6pPr lvl="5">
              <a:spcBef>
                <a:spcPts val="0"/>
              </a:spcBef>
              <a:spcAft>
                <a:spcPts val="0"/>
              </a:spcAft>
              <a:buSzPts val="2000"/>
              <a:buNone/>
              <a:defRPr>
                <a:latin typeface="Inter"/>
                <a:ea typeface="Inter"/>
                <a:cs typeface="Inter"/>
                <a:sym typeface="Inter"/>
              </a:defRPr>
            </a:lvl6pPr>
            <a:lvl7pPr lvl="6">
              <a:spcBef>
                <a:spcPts val="0"/>
              </a:spcBef>
              <a:spcAft>
                <a:spcPts val="0"/>
              </a:spcAft>
              <a:buSzPts val="2000"/>
              <a:buNone/>
              <a:defRPr>
                <a:latin typeface="Inter"/>
                <a:ea typeface="Inter"/>
                <a:cs typeface="Inter"/>
                <a:sym typeface="Inter"/>
              </a:defRPr>
            </a:lvl7pPr>
            <a:lvl8pPr lvl="7">
              <a:spcBef>
                <a:spcPts val="0"/>
              </a:spcBef>
              <a:spcAft>
                <a:spcPts val="0"/>
              </a:spcAft>
              <a:buSzPts val="2000"/>
              <a:buNone/>
              <a:defRPr>
                <a:latin typeface="Inter"/>
                <a:ea typeface="Inter"/>
                <a:cs typeface="Inter"/>
                <a:sym typeface="Inter"/>
              </a:defRPr>
            </a:lvl8pPr>
            <a:lvl9pPr lvl="8">
              <a:spcBef>
                <a:spcPts val="0"/>
              </a:spcBef>
              <a:spcAft>
                <a:spcPts val="0"/>
              </a:spcAft>
              <a:buSzPts val="2000"/>
              <a:buNone/>
              <a:defRPr>
                <a:latin typeface="Inter"/>
                <a:ea typeface="Inter"/>
                <a:cs typeface="Inter"/>
                <a:sym typeface="Inter"/>
              </a:defRPr>
            </a:lvl9pPr>
          </a:lstStyle>
          <a:p/>
        </p:txBody>
      </p:sp>
      <p:sp>
        <p:nvSpPr>
          <p:cNvPr id="1334" name="Google Shape;1334;p123"/>
          <p:cNvSpPr/>
          <p:nvPr>
            <p:ph idx="2" type="pic"/>
          </p:nvPr>
        </p:nvSpPr>
        <p:spPr>
          <a:xfrm>
            <a:off x="609600" y="445025"/>
            <a:ext cx="2619300" cy="2619300"/>
          </a:xfrm>
          <a:prstGeom prst="ellipse">
            <a:avLst/>
          </a:prstGeom>
          <a:noFill/>
          <a:ln>
            <a:noFill/>
          </a:ln>
        </p:spPr>
      </p:sp>
      <p:sp>
        <p:nvSpPr>
          <p:cNvPr id="1335" name="Google Shape;1335;p123"/>
          <p:cNvSpPr txBox="1"/>
          <p:nvPr>
            <p:ph idx="1" type="body"/>
          </p:nvPr>
        </p:nvSpPr>
        <p:spPr>
          <a:xfrm>
            <a:off x="3587900" y="1578075"/>
            <a:ext cx="3857400" cy="4782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6" name="Google Shape;1336;p123"/>
          <p:cNvSpPr txBox="1"/>
          <p:nvPr>
            <p:ph idx="3" type="body"/>
          </p:nvPr>
        </p:nvSpPr>
        <p:spPr>
          <a:xfrm>
            <a:off x="3587900" y="2421975"/>
            <a:ext cx="3857400" cy="4782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7" name="Google Shape;1337;p123"/>
          <p:cNvSpPr txBox="1"/>
          <p:nvPr>
            <p:ph idx="4" type="body"/>
          </p:nvPr>
        </p:nvSpPr>
        <p:spPr>
          <a:xfrm>
            <a:off x="3587900" y="3265875"/>
            <a:ext cx="3857400" cy="4782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8" name="Google Shape;1338;p123"/>
          <p:cNvSpPr txBox="1"/>
          <p:nvPr>
            <p:ph idx="5" type="body"/>
          </p:nvPr>
        </p:nvSpPr>
        <p:spPr>
          <a:xfrm>
            <a:off x="3587900" y="4109775"/>
            <a:ext cx="3857400" cy="833700"/>
          </a:xfrm>
          <a:prstGeom prst="rect">
            <a:avLst/>
          </a:prstGeom>
        </p:spPr>
        <p:txBody>
          <a:bodyPr anchorCtr="0" anchor="ctr" bIns="36000" lIns="0" spcFirstLastPara="1" rIns="91425" wrap="square" tIns="3600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9" name="Google Shape;1339;p123"/>
          <p:cNvSpPr txBox="1"/>
          <p:nvPr/>
        </p:nvSpPr>
        <p:spPr>
          <a:xfrm>
            <a:off x="3587900" y="123101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Number</a:t>
            </a:r>
            <a:endParaRPr>
              <a:solidFill>
                <a:schemeClr val="accent5"/>
              </a:solidFill>
              <a:latin typeface="Space Grotesk SemiBold"/>
              <a:ea typeface="Space Grotesk SemiBold"/>
              <a:cs typeface="Space Grotesk SemiBold"/>
              <a:sym typeface="Space Grotesk SemiBold"/>
            </a:endParaRPr>
          </a:p>
        </p:txBody>
      </p:sp>
      <p:sp>
        <p:nvSpPr>
          <p:cNvPr id="1340" name="Google Shape;1340;p123"/>
          <p:cNvSpPr txBox="1"/>
          <p:nvPr/>
        </p:nvSpPr>
        <p:spPr>
          <a:xfrm>
            <a:off x="3587900" y="209286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Email</a:t>
            </a:r>
            <a:endParaRPr>
              <a:solidFill>
                <a:schemeClr val="accent5"/>
              </a:solidFill>
              <a:latin typeface="Space Grotesk SemiBold"/>
              <a:ea typeface="Space Grotesk SemiBold"/>
              <a:cs typeface="Space Grotesk SemiBold"/>
              <a:sym typeface="Space Grotesk SemiBold"/>
            </a:endParaRPr>
          </a:p>
        </p:txBody>
      </p:sp>
      <p:sp>
        <p:nvSpPr>
          <p:cNvPr id="1341" name="Google Shape;1341;p123"/>
          <p:cNvSpPr txBox="1"/>
          <p:nvPr/>
        </p:nvSpPr>
        <p:spPr>
          <a:xfrm>
            <a:off x="3587900" y="290016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Site Link</a:t>
            </a:r>
            <a:endParaRPr>
              <a:solidFill>
                <a:schemeClr val="accent5"/>
              </a:solidFill>
              <a:latin typeface="Space Grotesk SemiBold"/>
              <a:ea typeface="Space Grotesk SemiBold"/>
              <a:cs typeface="Space Grotesk SemiBold"/>
              <a:sym typeface="Space Grotesk SemiBold"/>
            </a:endParaRPr>
          </a:p>
        </p:txBody>
      </p:sp>
      <p:sp>
        <p:nvSpPr>
          <p:cNvPr id="1342" name="Google Shape;1342;p123"/>
          <p:cNvSpPr txBox="1"/>
          <p:nvPr/>
        </p:nvSpPr>
        <p:spPr>
          <a:xfrm>
            <a:off x="3587900" y="3780663"/>
            <a:ext cx="3792900" cy="292500"/>
          </a:xfrm>
          <a:prstGeom prst="rect">
            <a:avLst/>
          </a:prstGeom>
          <a:noFill/>
          <a:ln>
            <a:noFill/>
          </a:ln>
        </p:spPr>
        <p:txBody>
          <a:bodyPr anchorCtr="0" anchor="ctr" bIns="91425" lIns="0" spcFirstLastPara="1" rIns="91425" wrap="square" tIns="91425">
            <a:noAutofit/>
          </a:bodyPr>
          <a:lstStyle/>
          <a:p>
            <a:pPr indent="0" lvl="0" marL="0" rtl="0" algn="l">
              <a:spcBef>
                <a:spcPts val="0"/>
              </a:spcBef>
              <a:spcAft>
                <a:spcPts val="0"/>
              </a:spcAft>
              <a:buNone/>
            </a:pPr>
            <a:r>
              <a:rPr lang="pl">
                <a:solidFill>
                  <a:schemeClr val="accent5"/>
                </a:solidFill>
                <a:latin typeface="Space Grotesk SemiBold"/>
                <a:ea typeface="Space Grotesk SemiBold"/>
                <a:cs typeface="Space Grotesk SemiBold"/>
                <a:sym typeface="Space Grotesk SemiBold"/>
              </a:rPr>
              <a:t>Address</a:t>
            </a:r>
            <a:endParaRPr>
              <a:solidFill>
                <a:schemeClr val="accent5"/>
              </a:solidFill>
              <a:latin typeface="Space Grotesk SemiBold"/>
              <a:ea typeface="Space Grotesk SemiBold"/>
              <a:cs typeface="Space Grotesk SemiBold"/>
              <a:sym typeface="Space Grotesk SemiBold"/>
            </a:endParaRPr>
          </a:p>
        </p:txBody>
      </p:sp>
    </p:spTree>
  </p:cSld>
  <p:clrMapOvr>
    <a:masterClrMapping/>
  </p:clrMapOvr>
  <p:extLst>
    <p:ext uri="{DCECCB84-F9BA-43D5-87BE-67443E8EF086}">
      <p15:sldGuideLst>
        <p15:guide id="1" pos="2260">
          <p15:clr>
            <a:srgbClr val="E46962"/>
          </p15:clr>
        </p15:guide>
        <p15:guide id="2" pos="4706">
          <p15:clr>
            <a:srgbClr val="E46962"/>
          </p15:clr>
        </p15:guide>
        <p15:guide id="3" orient="horz" pos="3240">
          <p15:clr>
            <a:srgbClr val="E46962"/>
          </p15:clr>
        </p15:guide>
        <p15:guide id="4" orient="horz" pos="879">
          <p15:clr>
            <a:srgbClr val="E46962"/>
          </p15:clr>
        </p15:guide>
        <p15:guide id="5" orient="horz" pos="1410">
          <p15:clr>
            <a:srgbClr val="E46962"/>
          </p15:clr>
        </p15:guide>
        <p15:guide id="6" orient="horz" pos="1931">
          <p15:clr>
            <a:srgbClr val="E46962"/>
          </p15:clr>
        </p15:guide>
        <p15:guide id="7" orient="horz" pos="247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07" Type="http://schemas.openxmlformats.org/officeDocument/2006/relationships/slideLayout" Target="../slideLayouts/slideLayout118.xml"/><Relationship Id="rId106" Type="http://schemas.openxmlformats.org/officeDocument/2006/relationships/slideLayout" Target="../slideLayouts/slideLayout117.xml"/><Relationship Id="rId105" Type="http://schemas.openxmlformats.org/officeDocument/2006/relationships/slideLayout" Target="../slideLayouts/slideLayout116.xml"/><Relationship Id="rId104" Type="http://schemas.openxmlformats.org/officeDocument/2006/relationships/slideLayout" Target="../slideLayouts/slideLayout115.xml"/><Relationship Id="rId109" Type="http://schemas.openxmlformats.org/officeDocument/2006/relationships/slideLayout" Target="../slideLayouts/slideLayout120.xml"/><Relationship Id="rId108" Type="http://schemas.openxmlformats.org/officeDocument/2006/relationships/slideLayout" Target="../slideLayouts/slideLayout119.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103" Type="http://schemas.openxmlformats.org/officeDocument/2006/relationships/slideLayout" Target="../slideLayouts/slideLayout114.xml"/><Relationship Id="rId102" Type="http://schemas.openxmlformats.org/officeDocument/2006/relationships/slideLayout" Target="../slideLayouts/slideLayout113.xml"/><Relationship Id="rId101" Type="http://schemas.openxmlformats.org/officeDocument/2006/relationships/slideLayout" Target="../slideLayouts/slideLayout112.xml"/><Relationship Id="rId100" Type="http://schemas.openxmlformats.org/officeDocument/2006/relationships/slideLayout" Target="../slideLayouts/slideLayout111.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95" Type="http://schemas.openxmlformats.org/officeDocument/2006/relationships/slideLayout" Target="../slideLayouts/slideLayout106.xml"/><Relationship Id="rId94" Type="http://schemas.openxmlformats.org/officeDocument/2006/relationships/slideLayout" Target="../slideLayouts/slideLayout105.xml"/><Relationship Id="rId97" Type="http://schemas.openxmlformats.org/officeDocument/2006/relationships/slideLayout" Target="../slideLayouts/slideLayout108.xml"/><Relationship Id="rId96" Type="http://schemas.openxmlformats.org/officeDocument/2006/relationships/slideLayout" Target="../slideLayouts/slideLayout107.xml"/><Relationship Id="rId11" Type="http://schemas.openxmlformats.org/officeDocument/2006/relationships/slideLayout" Target="../slideLayouts/slideLayout22.xml"/><Relationship Id="rId99" Type="http://schemas.openxmlformats.org/officeDocument/2006/relationships/slideLayout" Target="../slideLayouts/slideLayout110.xml"/><Relationship Id="rId10" Type="http://schemas.openxmlformats.org/officeDocument/2006/relationships/slideLayout" Target="../slideLayouts/slideLayout21.xml"/><Relationship Id="rId98" Type="http://schemas.openxmlformats.org/officeDocument/2006/relationships/slideLayout" Target="../slideLayouts/slideLayout109.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91" Type="http://schemas.openxmlformats.org/officeDocument/2006/relationships/slideLayout" Target="../slideLayouts/slideLayout102.xml"/><Relationship Id="rId90" Type="http://schemas.openxmlformats.org/officeDocument/2006/relationships/slideLayout" Target="../slideLayouts/slideLayout101.xml"/><Relationship Id="rId93" Type="http://schemas.openxmlformats.org/officeDocument/2006/relationships/slideLayout" Target="../slideLayouts/slideLayout104.xml"/><Relationship Id="rId92" Type="http://schemas.openxmlformats.org/officeDocument/2006/relationships/slideLayout" Target="../slideLayouts/slideLayout103.xml"/><Relationship Id="rId15" Type="http://schemas.openxmlformats.org/officeDocument/2006/relationships/slideLayout" Target="../slideLayouts/slideLayout26.xml"/><Relationship Id="rId110" Type="http://schemas.openxmlformats.org/officeDocument/2006/relationships/slideLayout" Target="../slideLayouts/slideLayout121.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 Id="rId111" Type="http://schemas.openxmlformats.org/officeDocument/2006/relationships/theme" Target="../theme/theme2.xml"/><Relationship Id="rId84" Type="http://schemas.openxmlformats.org/officeDocument/2006/relationships/slideLayout" Target="../slideLayouts/slideLayout95.xml"/><Relationship Id="rId83" Type="http://schemas.openxmlformats.org/officeDocument/2006/relationships/slideLayout" Target="../slideLayouts/slideLayout94.xml"/><Relationship Id="rId86" Type="http://schemas.openxmlformats.org/officeDocument/2006/relationships/slideLayout" Target="../slideLayouts/slideLayout97.xml"/><Relationship Id="rId85" Type="http://schemas.openxmlformats.org/officeDocument/2006/relationships/slideLayout" Target="../slideLayouts/slideLayout96.xml"/><Relationship Id="rId88" Type="http://schemas.openxmlformats.org/officeDocument/2006/relationships/slideLayout" Target="../slideLayouts/slideLayout99.xml"/><Relationship Id="rId87" Type="http://schemas.openxmlformats.org/officeDocument/2006/relationships/slideLayout" Target="../slideLayouts/slideLayout98.xml"/><Relationship Id="rId89" Type="http://schemas.openxmlformats.org/officeDocument/2006/relationships/slideLayout" Target="../slideLayouts/slideLayout100.xml"/><Relationship Id="rId80" Type="http://schemas.openxmlformats.org/officeDocument/2006/relationships/slideLayout" Target="../slideLayouts/slideLayout91.xml"/><Relationship Id="rId82" Type="http://schemas.openxmlformats.org/officeDocument/2006/relationships/slideLayout" Target="../slideLayouts/slideLayout93.xml"/><Relationship Id="rId81" Type="http://schemas.openxmlformats.org/officeDocument/2006/relationships/slideLayout" Target="../slideLayouts/slideLayout9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73" Type="http://schemas.openxmlformats.org/officeDocument/2006/relationships/slideLayout" Target="../slideLayouts/slideLayout84.xml"/><Relationship Id="rId72" Type="http://schemas.openxmlformats.org/officeDocument/2006/relationships/slideLayout" Target="../slideLayouts/slideLayout83.xml"/><Relationship Id="rId75" Type="http://schemas.openxmlformats.org/officeDocument/2006/relationships/slideLayout" Target="../slideLayouts/slideLayout86.xml"/><Relationship Id="rId74" Type="http://schemas.openxmlformats.org/officeDocument/2006/relationships/slideLayout" Target="../slideLayouts/slideLayout85.xml"/><Relationship Id="rId77" Type="http://schemas.openxmlformats.org/officeDocument/2006/relationships/slideLayout" Target="../slideLayouts/slideLayout88.xml"/><Relationship Id="rId76" Type="http://schemas.openxmlformats.org/officeDocument/2006/relationships/slideLayout" Target="../slideLayouts/slideLayout87.xml"/><Relationship Id="rId79" Type="http://schemas.openxmlformats.org/officeDocument/2006/relationships/slideLayout" Target="../slideLayouts/slideLayout90.xml"/><Relationship Id="rId78" Type="http://schemas.openxmlformats.org/officeDocument/2006/relationships/slideLayout" Target="../slideLayouts/slideLayout89.xml"/><Relationship Id="rId71" Type="http://schemas.openxmlformats.org/officeDocument/2006/relationships/slideLayout" Target="../slideLayouts/slideLayout82.xml"/><Relationship Id="rId70" Type="http://schemas.openxmlformats.org/officeDocument/2006/relationships/slideLayout" Target="../slideLayouts/slideLayout81.xml"/><Relationship Id="rId62" Type="http://schemas.openxmlformats.org/officeDocument/2006/relationships/slideLayout" Target="../slideLayouts/slideLayout73.xml"/><Relationship Id="rId61" Type="http://schemas.openxmlformats.org/officeDocument/2006/relationships/slideLayout" Target="../slideLayouts/slideLayout72.xml"/><Relationship Id="rId64" Type="http://schemas.openxmlformats.org/officeDocument/2006/relationships/slideLayout" Target="../slideLayouts/slideLayout75.xml"/><Relationship Id="rId63" Type="http://schemas.openxmlformats.org/officeDocument/2006/relationships/slideLayout" Target="../slideLayouts/slideLayout74.xml"/><Relationship Id="rId66" Type="http://schemas.openxmlformats.org/officeDocument/2006/relationships/slideLayout" Target="../slideLayouts/slideLayout77.xml"/><Relationship Id="rId65" Type="http://schemas.openxmlformats.org/officeDocument/2006/relationships/slideLayout" Target="../slideLayouts/slideLayout76.xml"/><Relationship Id="rId68" Type="http://schemas.openxmlformats.org/officeDocument/2006/relationships/slideLayout" Target="../slideLayouts/slideLayout79.xml"/><Relationship Id="rId67" Type="http://schemas.openxmlformats.org/officeDocument/2006/relationships/slideLayout" Target="../slideLayouts/slideLayout78.xml"/><Relationship Id="rId60" Type="http://schemas.openxmlformats.org/officeDocument/2006/relationships/slideLayout" Target="../slideLayouts/slideLayout71.xml"/><Relationship Id="rId69" Type="http://schemas.openxmlformats.org/officeDocument/2006/relationships/slideLayout" Target="../slideLayouts/slideLayout8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slideLayout" Target="../slideLayouts/slideLayout64.xml"/><Relationship Id="rId52" Type="http://schemas.openxmlformats.org/officeDocument/2006/relationships/slideLayout" Target="../slideLayouts/slideLayout63.xml"/><Relationship Id="rId55" Type="http://schemas.openxmlformats.org/officeDocument/2006/relationships/slideLayout" Target="../slideLayouts/slideLayout66.xml"/><Relationship Id="rId54" Type="http://schemas.openxmlformats.org/officeDocument/2006/relationships/slideLayout" Target="../slideLayouts/slideLayout65.xml"/><Relationship Id="rId57" Type="http://schemas.openxmlformats.org/officeDocument/2006/relationships/slideLayout" Target="../slideLayouts/slideLayout68.xml"/><Relationship Id="rId56" Type="http://schemas.openxmlformats.org/officeDocument/2006/relationships/slideLayout" Target="../slideLayouts/slideLayout67.xml"/><Relationship Id="rId59" Type="http://schemas.openxmlformats.org/officeDocument/2006/relationships/slideLayout" Target="../slideLayouts/slideLayout70.xml"/><Relationship Id="rId58"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566250" y="445025"/>
            <a:ext cx="8011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000"/>
              <a:buFont typeface="Space Grotesk"/>
              <a:buNone/>
              <a:defRPr b="1" sz="2000">
                <a:solidFill>
                  <a:schemeClr val="dk2"/>
                </a:solidFill>
                <a:latin typeface="Space Grotesk"/>
                <a:ea typeface="Space Grotesk"/>
                <a:cs typeface="Space Grotesk"/>
                <a:sym typeface="Space Grotesk"/>
              </a:defRPr>
            </a:lvl1pPr>
            <a:lvl2pPr lvl="1">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2pPr>
            <a:lvl3pPr lvl="2">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3pPr>
            <a:lvl4pPr lvl="3">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4pPr>
            <a:lvl5pPr lvl="4">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5pPr>
            <a:lvl6pPr lvl="5">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6pPr>
            <a:lvl7pPr lvl="6">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7pPr>
            <a:lvl8pPr lvl="7">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8pPr>
            <a:lvl9pPr lvl="8">
              <a:spcBef>
                <a:spcPts val="0"/>
              </a:spcBef>
              <a:spcAft>
                <a:spcPts val="0"/>
              </a:spcAft>
              <a:buClr>
                <a:schemeClr val="dk2"/>
              </a:buClr>
              <a:buSzPts val="2000"/>
              <a:buFont typeface="Hanken Grotesk"/>
              <a:buNone/>
              <a:defRPr b="1" sz="2000">
                <a:solidFill>
                  <a:schemeClr val="dk2"/>
                </a:solidFill>
                <a:latin typeface="Hanken Grotesk"/>
                <a:ea typeface="Hanken Grotesk"/>
                <a:cs typeface="Hanken Grotesk"/>
                <a:sym typeface="Hanken Grotesk"/>
              </a:defRPr>
            </a:lvl9pPr>
          </a:lstStyle>
          <a:p/>
        </p:txBody>
      </p:sp>
      <p:sp>
        <p:nvSpPr>
          <p:cNvPr id="52" name="Google Shape;52;p13"/>
          <p:cNvSpPr txBox="1"/>
          <p:nvPr>
            <p:ph idx="1" type="body"/>
          </p:nvPr>
        </p:nvSpPr>
        <p:spPr>
          <a:xfrm>
            <a:off x="566250" y="1377275"/>
            <a:ext cx="8011500" cy="3191700"/>
          </a:xfrm>
          <a:prstGeom prst="rect">
            <a:avLst/>
          </a:prstGeom>
          <a:noFill/>
          <a:ln>
            <a:noFill/>
          </a:ln>
        </p:spPr>
        <p:txBody>
          <a:bodyPr anchorCtr="0" anchor="t" bIns="91425" lIns="91425" spcFirstLastPara="1" rIns="91425" wrap="square" tIns="91425">
            <a:normAutofit/>
          </a:bodyPr>
          <a:lstStyle>
            <a:lvl1pPr indent="-298450" lvl="0" marL="4572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1pPr>
            <a:lvl2pPr indent="-298450" lvl="1" marL="9144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2pPr>
            <a:lvl3pPr indent="-298450" lvl="2" marL="13716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3pPr>
            <a:lvl4pPr indent="-298450" lvl="3" marL="18288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4pPr>
            <a:lvl5pPr indent="-298450" lvl="4" marL="22860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5pPr>
            <a:lvl6pPr indent="-298450" lvl="5" marL="27432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6pPr>
            <a:lvl7pPr indent="-298450" lvl="6" marL="32004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7pPr>
            <a:lvl8pPr indent="-298450" lvl="7" marL="36576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8pPr>
            <a:lvl9pPr indent="-298450" lvl="8" marL="4114800">
              <a:lnSpc>
                <a:spcPct val="115000"/>
              </a:lnSpc>
              <a:spcBef>
                <a:spcPts val="0"/>
              </a:spcBef>
              <a:spcAft>
                <a:spcPts val="0"/>
              </a:spcAft>
              <a:buClr>
                <a:schemeClr val="dk2"/>
              </a:buClr>
              <a:buSzPts val="1100"/>
              <a:buFont typeface="Inter Medium"/>
              <a:buChar char="■"/>
              <a:defRPr sz="1100">
                <a:solidFill>
                  <a:schemeClr val="dk2"/>
                </a:solidFill>
                <a:latin typeface="Inter Medium"/>
                <a:ea typeface="Inter Medium"/>
                <a:cs typeface="Inter Medium"/>
                <a:sym typeface="Inter Medium"/>
              </a:defRPr>
            </a:lvl9pPr>
          </a:lstStyle>
          <a:p/>
        </p:txBody>
      </p:sp>
      <p:sp>
        <p:nvSpPr>
          <p:cNvPr id="53" name="Google Shape;53;p13"/>
          <p:cNvSpPr txBox="1"/>
          <p:nvPr>
            <p:ph idx="12" type="sldNum"/>
          </p:nvPr>
        </p:nvSpPr>
        <p:spPr>
          <a:xfrm>
            <a:off x="80290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l"/>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 id="2147483763" r:id="rId105"/>
    <p:sldLayoutId id="2147483764" r:id="rId106"/>
    <p:sldLayoutId id="2147483765" r:id="rId107"/>
    <p:sldLayoutId id="2147483766" r:id="rId108"/>
    <p:sldLayoutId id="2147483767" r:id="rId109"/>
    <p:sldLayoutId id="2147483768" r:id="rId1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57">
          <p15:clr>
            <a:srgbClr val="E46962"/>
          </p15:clr>
        </p15:guide>
        <p15:guide id="2" pos="5403">
          <p15:clr>
            <a:srgbClr val="E46962"/>
          </p15:clr>
        </p15:guide>
        <p15:guide id="3" orient="horz" pos="280">
          <p15:clr>
            <a:srgbClr val="E46962"/>
          </p15:clr>
        </p15:guide>
        <p15:guide id="4" orient="horz" pos="2878">
          <p15:clr>
            <a:srgbClr val="E46962"/>
          </p15:clr>
        </p15:guide>
        <p15:guide id="5" orient="horz" pos="86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hyperlink" Target="http://drive.google.com/file/d/1jmEZ5YWEs7a0hQnoIL4uZuOqWSW7tBoR/view"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hyperlink" Target="http://drive.google.com/file/d/1jmEZ5YWEs7a0hQnoIL4uZuOqWSW7tBoR/view" TargetMode="External"/><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6.png"/><Relationship Id="rId5"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hyperlink" Target="http://drive.google.com/file/d/1gbmHx7_1zJLAE5-f1Hq8Uo226xdMO3in/view" TargetMode="Externa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pic>
        <p:nvPicPr>
          <p:cNvPr id="1347" name="Google Shape;1347;p124"/>
          <p:cNvPicPr preferRelativeResize="0"/>
          <p:nvPr/>
        </p:nvPicPr>
        <p:blipFill>
          <a:blip r:embed="rId3">
            <a:alphaModFix/>
          </a:blip>
          <a:stretch>
            <a:fillRect/>
          </a:stretch>
        </p:blipFill>
        <p:spPr>
          <a:xfrm>
            <a:off x="59575" y="76200"/>
            <a:ext cx="9084437" cy="4991100"/>
          </a:xfrm>
          <a:prstGeom prst="rect">
            <a:avLst/>
          </a:prstGeom>
          <a:noFill/>
          <a:ln>
            <a:noFill/>
          </a:ln>
        </p:spPr>
      </p:pic>
      <p:pic>
        <p:nvPicPr>
          <p:cNvPr id="1348" name="Google Shape;1348;p124" title="Piechota, ta szara piechota Maszerują Strzelcy Marsz Patriotycze Piechota pieśń [ ezmp3.cc ].mp3">
            <a:hlinkClick r:id="rId4"/>
          </p:cNvPr>
          <p:cNvPicPr preferRelativeResize="0"/>
          <p:nvPr/>
        </p:nvPicPr>
        <p:blipFill>
          <a:blip r:embed="rId5">
            <a:alphaModFix/>
          </a:blip>
          <a:stretch>
            <a:fillRect/>
          </a:stretch>
        </p:blipFill>
        <p:spPr>
          <a:xfrm>
            <a:off x="132375" y="4183425"/>
            <a:ext cx="770525" cy="770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2" name="Shape 1352"/>
        <p:cNvGrpSpPr/>
        <p:nvPr/>
      </p:nvGrpSpPr>
      <p:grpSpPr>
        <a:xfrm>
          <a:off x="0" y="0"/>
          <a:ext cx="0" cy="0"/>
          <a:chOff x="0" y="0"/>
          <a:chExt cx="0" cy="0"/>
        </a:xfrm>
      </p:grpSpPr>
      <p:sp>
        <p:nvSpPr>
          <p:cNvPr id="1353" name="Google Shape;1353;p125"/>
          <p:cNvSpPr txBox="1"/>
          <p:nvPr/>
        </p:nvSpPr>
        <p:spPr>
          <a:xfrm>
            <a:off x="1842775" y="0"/>
            <a:ext cx="55803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pl" sz="2700"/>
              <a:t>Czym jest niepodległość?</a:t>
            </a:r>
            <a:endParaRPr sz="2700"/>
          </a:p>
          <a:p>
            <a:pPr indent="0" lvl="0" marL="0" rtl="0" algn="ctr">
              <a:spcBef>
                <a:spcPts val="0"/>
              </a:spcBef>
              <a:spcAft>
                <a:spcPts val="0"/>
              </a:spcAft>
              <a:buNone/>
            </a:pPr>
            <a:r>
              <a:t/>
            </a:r>
            <a:endParaRPr/>
          </a:p>
        </p:txBody>
      </p:sp>
      <p:sp>
        <p:nvSpPr>
          <p:cNvPr id="1354" name="Google Shape;1354;p125"/>
          <p:cNvSpPr txBox="1"/>
          <p:nvPr/>
        </p:nvSpPr>
        <p:spPr>
          <a:xfrm>
            <a:off x="4048200" y="1850175"/>
            <a:ext cx="50958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pl">
                <a:solidFill>
                  <a:schemeClr val="dk1"/>
                </a:solidFill>
              </a:rPr>
              <a:t>Według Tadeusza Kubiaka Polska jest:</a:t>
            </a:r>
            <a:endParaRPr>
              <a:solidFill>
                <a:schemeClr val="dk1"/>
              </a:solidFill>
            </a:endParaRPr>
          </a:p>
          <a:p>
            <a:pPr indent="0" lvl="0" marL="0" rtl="0" algn="ctr">
              <a:spcBef>
                <a:spcPts val="0"/>
              </a:spcBef>
              <a:spcAft>
                <a:spcPts val="0"/>
              </a:spcAft>
              <a:buNone/>
            </a:pPr>
            <a:r>
              <a:rPr lang="pl">
                <a:solidFill>
                  <a:schemeClr val="dk1"/>
                </a:solidFill>
              </a:rPr>
              <a:t>"Tu, gdzie jest dom nasz, twój i mój,</a:t>
            </a:r>
            <a:endParaRPr>
              <a:solidFill>
                <a:schemeClr val="dk1"/>
              </a:solidFill>
            </a:endParaRPr>
          </a:p>
          <a:p>
            <a:pPr indent="0" lvl="0" marL="0" rtl="0" algn="ctr">
              <a:spcBef>
                <a:spcPts val="0"/>
              </a:spcBef>
              <a:spcAft>
                <a:spcPts val="0"/>
              </a:spcAft>
              <a:buNone/>
            </a:pPr>
            <a:r>
              <a:rPr lang="pl">
                <a:solidFill>
                  <a:schemeClr val="dk1"/>
                </a:solidFill>
              </a:rPr>
              <a:t>gdzie lasy są i rzeki nasze,</a:t>
            </a:r>
            <a:endParaRPr>
              <a:solidFill>
                <a:schemeClr val="dk1"/>
              </a:solidFill>
            </a:endParaRPr>
          </a:p>
          <a:p>
            <a:pPr indent="0" lvl="0" marL="0" rtl="0" algn="ctr">
              <a:spcBef>
                <a:spcPts val="0"/>
              </a:spcBef>
              <a:spcAft>
                <a:spcPts val="0"/>
              </a:spcAft>
              <a:buNone/>
            </a:pPr>
            <a:r>
              <a:rPr lang="pl">
                <a:solidFill>
                  <a:schemeClr val="dk1"/>
                </a:solidFill>
              </a:rPr>
              <a:t>gdzie każdy ojciec szedł na bój,</a:t>
            </a:r>
            <a:endParaRPr>
              <a:solidFill>
                <a:schemeClr val="dk1"/>
              </a:solidFill>
            </a:endParaRPr>
          </a:p>
          <a:p>
            <a:pPr indent="0" lvl="0" marL="0" rtl="0" algn="ctr">
              <a:spcBef>
                <a:spcPts val="0"/>
              </a:spcBef>
              <a:spcAft>
                <a:spcPts val="0"/>
              </a:spcAft>
              <a:buNone/>
            </a:pPr>
            <a:r>
              <a:rPr lang="pl">
                <a:solidFill>
                  <a:schemeClr val="dk1"/>
                </a:solidFill>
              </a:rPr>
              <a:t>gdzie Biały Orzeł na sztandarze.</a:t>
            </a:r>
            <a:endParaRPr>
              <a:solidFill>
                <a:schemeClr val="dk1"/>
              </a:solidFill>
            </a:endParaRPr>
          </a:p>
          <a:p>
            <a:pPr indent="0" lvl="0" marL="0" rtl="0" algn="ctr">
              <a:spcBef>
                <a:spcPts val="0"/>
              </a:spcBef>
              <a:spcAft>
                <a:spcPts val="0"/>
              </a:spcAft>
              <a:buNone/>
            </a:pPr>
            <a:r>
              <a:rPr lang="pl">
                <a:solidFill>
                  <a:schemeClr val="dk1"/>
                </a:solidFill>
              </a:rPr>
              <a:t>Gdzie w Gdańsku Neptun lśni trójzębem,</a:t>
            </a:r>
            <a:endParaRPr>
              <a:solidFill>
                <a:schemeClr val="dk1"/>
              </a:solidFill>
            </a:endParaRPr>
          </a:p>
          <a:p>
            <a:pPr indent="0" lvl="0" marL="0" rtl="0" algn="ctr">
              <a:spcBef>
                <a:spcPts val="0"/>
              </a:spcBef>
              <a:spcAft>
                <a:spcPts val="0"/>
              </a:spcAft>
              <a:buNone/>
            </a:pPr>
            <a:r>
              <a:rPr lang="pl">
                <a:solidFill>
                  <a:schemeClr val="dk1"/>
                </a:solidFill>
              </a:rPr>
              <a:t>gdzie nad Krakowem dźwięczy hejnał,</a:t>
            </a:r>
            <a:endParaRPr>
              <a:solidFill>
                <a:schemeClr val="dk1"/>
              </a:solidFill>
            </a:endParaRPr>
          </a:p>
          <a:p>
            <a:pPr indent="0" lvl="0" marL="0" rtl="0" algn="ctr">
              <a:spcBef>
                <a:spcPts val="0"/>
              </a:spcBef>
              <a:spcAft>
                <a:spcPts val="0"/>
              </a:spcAft>
              <a:buNone/>
            </a:pPr>
            <a:r>
              <a:rPr lang="pl">
                <a:solidFill>
                  <a:schemeClr val="dk1"/>
                </a:solidFill>
              </a:rPr>
              <a:t>gdzie wolna droga wiedzie w zboże,</a:t>
            </a:r>
            <a:endParaRPr>
              <a:solidFill>
                <a:schemeClr val="dk1"/>
              </a:solidFill>
            </a:endParaRPr>
          </a:p>
          <a:p>
            <a:pPr indent="0" lvl="0" marL="0" rtl="0" algn="ctr">
              <a:spcBef>
                <a:spcPts val="0"/>
              </a:spcBef>
              <a:spcAft>
                <a:spcPts val="0"/>
              </a:spcAft>
              <a:buNone/>
            </a:pPr>
            <a:r>
              <a:rPr lang="pl">
                <a:solidFill>
                  <a:schemeClr val="dk1"/>
                </a:solidFill>
              </a:rPr>
              <a:t>gdzie chwiejna trzcina na jeziorze."</a:t>
            </a:r>
            <a:endParaRPr>
              <a:solidFill>
                <a:schemeClr val="dk1"/>
              </a:solidFill>
            </a:endParaRPr>
          </a:p>
        </p:txBody>
      </p:sp>
      <p:sp>
        <p:nvSpPr>
          <p:cNvPr id="1355" name="Google Shape;1355;p125"/>
          <p:cNvSpPr txBox="1"/>
          <p:nvPr/>
        </p:nvSpPr>
        <p:spPr>
          <a:xfrm>
            <a:off x="0" y="1850175"/>
            <a:ext cx="4572000" cy="2986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pl">
                <a:solidFill>
                  <a:schemeClr val="dk1"/>
                </a:solidFill>
              </a:rPr>
              <a:t>Czym jest niepodległość?</a:t>
            </a:r>
            <a:endParaRPr>
              <a:solidFill>
                <a:schemeClr val="dk1"/>
              </a:solidFill>
            </a:endParaRPr>
          </a:p>
          <a:p>
            <a:pPr indent="0" lvl="0" marL="0" rtl="0" algn="ctr">
              <a:spcBef>
                <a:spcPts val="0"/>
              </a:spcBef>
              <a:spcAft>
                <a:spcPts val="0"/>
              </a:spcAft>
              <a:buNone/>
            </a:pPr>
            <a:r>
              <a:rPr lang="pl">
                <a:solidFill>
                  <a:schemeClr val="dk1"/>
                </a:solidFill>
              </a:rPr>
              <a:t>Czym jest ojczyzna?</a:t>
            </a:r>
            <a:endParaRPr>
              <a:solidFill>
                <a:schemeClr val="dk1"/>
              </a:solidFill>
            </a:endParaRPr>
          </a:p>
          <a:p>
            <a:pPr indent="0" lvl="0" marL="0" rtl="0" algn="ctr">
              <a:spcBef>
                <a:spcPts val="0"/>
              </a:spcBef>
              <a:spcAft>
                <a:spcPts val="0"/>
              </a:spcAft>
              <a:buNone/>
            </a:pPr>
            <a:r>
              <a:rPr lang="pl">
                <a:solidFill>
                  <a:schemeClr val="dk1"/>
                </a:solidFill>
              </a:rPr>
              <a:t>Według Tadeusza Różewicza:</a:t>
            </a:r>
            <a:endParaRPr>
              <a:solidFill>
                <a:schemeClr val="dk1"/>
              </a:solidFill>
            </a:endParaRPr>
          </a:p>
          <a:p>
            <a:pPr indent="0" lvl="0" marL="0" rtl="0" algn="ctr">
              <a:spcBef>
                <a:spcPts val="0"/>
              </a:spcBef>
              <a:spcAft>
                <a:spcPts val="0"/>
              </a:spcAft>
              <a:buNone/>
            </a:pPr>
            <a:r>
              <a:rPr lang="pl">
                <a:solidFill>
                  <a:schemeClr val="dk1"/>
                </a:solidFill>
              </a:rPr>
              <a:t>"Ojczyzna To Kraj Dzieciństwa,</a:t>
            </a:r>
            <a:endParaRPr>
              <a:solidFill>
                <a:schemeClr val="dk1"/>
              </a:solidFill>
            </a:endParaRPr>
          </a:p>
          <a:p>
            <a:pPr indent="0" lvl="0" marL="0" rtl="0" algn="ctr">
              <a:spcBef>
                <a:spcPts val="0"/>
              </a:spcBef>
              <a:spcAft>
                <a:spcPts val="0"/>
              </a:spcAft>
              <a:buNone/>
            </a:pPr>
            <a:r>
              <a:rPr lang="pl">
                <a:solidFill>
                  <a:schemeClr val="dk1"/>
                </a:solidFill>
              </a:rPr>
              <a:t>Miejsce Urodzenia,</a:t>
            </a:r>
            <a:endParaRPr>
              <a:solidFill>
                <a:schemeClr val="dk1"/>
              </a:solidFill>
            </a:endParaRPr>
          </a:p>
          <a:p>
            <a:pPr indent="0" lvl="0" marL="0" rtl="0" algn="ctr">
              <a:spcBef>
                <a:spcPts val="0"/>
              </a:spcBef>
              <a:spcAft>
                <a:spcPts val="0"/>
              </a:spcAft>
              <a:buNone/>
            </a:pPr>
            <a:r>
              <a:rPr lang="pl">
                <a:solidFill>
                  <a:schemeClr val="dk1"/>
                </a:solidFill>
              </a:rPr>
              <a:t>To Jest Ta Mała Najbliższa</a:t>
            </a:r>
            <a:endParaRPr>
              <a:solidFill>
                <a:schemeClr val="dk1"/>
              </a:solidFill>
            </a:endParaRPr>
          </a:p>
          <a:p>
            <a:pPr indent="0" lvl="0" marL="0" rtl="0" algn="ctr">
              <a:spcBef>
                <a:spcPts val="0"/>
              </a:spcBef>
              <a:spcAft>
                <a:spcPts val="0"/>
              </a:spcAft>
              <a:buNone/>
            </a:pPr>
            <a:r>
              <a:rPr lang="pl">
                <a:solidFill>
                  <a:schemeClr val="dk1"/>
                </a:solidFill>
              </a:rPr>
              <a:t>Ojczyzna.</a:t>
            </a:r>
            <a:endParaRPr>
              <a:solidFill>
                <a:schemeClr val="dk1"/>
              </a:solidFill>
            </a:endParaRPr>
          </a:p>
          <a:p>
            <a:pPr indent="0" lvl="0" marL="0" rtl="0" algn="ctr">
              <a:spcBef>
                <a:spcPts val="0"/>
              </a:spcBef>
              <a:spcAft>
                <a:spcPts val="0"/>
              </a:spcAft>
              <a:buNone/>
            </a:pPr>
            <a:r>
              <a:rPr lang="pl">
                <a:solidFill>
                  <a:schemeClr val="dk1"/>
                </a:solidFill>
              </a:rPr>
              <a:t>Miasto, Miasteczko, Wieś,</a:t>
            </a:r>
            <a:endParaRPr>
              <a:solidFill>
                <a:schemeClr val="dk1"/>
              </a:solidFill>
            </a:endParaRPr>
          </a:p>
          <a:p>
            <a:pPr indent="0" lvl="0" marL="0" rtl="0" algn="ctr">
              <a:spcBef>
                <a:spcPts val="0"/>
              </a:spcBef>
              <a:spcAft>
                <a:spcPts val="0"/>
              </a:spcAft>
              <a:buNone/>
            </a:pPr>
            <a:r>
              <a:rPr lang="pl">
                <a:solidFill>
                  <a:schemeClr val="dk1"/>
                </a:solidFill>
              </a:rPr>
              <a:t>Ulica, Dom, Podwórko,</a:t>
            </a:r>
            <a:endParaRPr>
              <a:solidFill>
                <a:schemeClr val="dk1"/>
              </a:solidFill>
            </a:endParaRPr>
          </a:p>
          <a:p>
            <a:pPr indent="0" lvl="0" marL="0" rtl="0" algn="ctr">
              <a:spcBef>
                <a:spcPts val="0"/>
              </a:spcBef>
              <a:spcAft>
                <a:spcPts val="0"/>
              </a:spcAft>
              <a:buNone/>
            </a:pPr>
            <a:r>
              <a:rPr lang="pl">
                <a:solidFill>
                  <a:schemeClr val="dk1"/>
                </a:solidFill>
              </a:rPr>
              <a:t>Pierwsza Miłość,</a:t>
            </a:r>
            <a:endParaRPr>
              <a:solidFill>
                <a:schemeClr val="dk1"/>
              </a:solidFill>
            </a:endParaRPr>
          </a:p>
          <a:p>
            <a:pPr indent="0" lvl="0" marL="0" rtl="0" algn="ctr">
              <a:spcBef>
                <a:spcPts val="0"/>
              </a:spcBef>
              <a:spcAft>
                <a:spcPts val="0"/>
              </a:spcAft>
              <a:buNone/>
            </a:pPr>
            <a:r>
              <a:rPr lang="pl">
                <a:solidFill>
                  <a:schemeClr val="dk1"/>
                </a:solidFill>
              </a:rPr>
              <a:t>Las Na Horyzoncie,</a:t>
            </a:r>
            <a:endParaRPr>
              <a:solidFill>
                <a:schemeClr val="dk1"/>
              </a:solidFill>
            </a:endParaRPr>
          </a:p>
          <a:p>
            <a:pPr indent="0" lvl="0" marL="0" rtl="0" algn="ctr">
              <a:spcBef>
                <a:spcPts val="0"/>
              </a:spcBef>
              <a:spcAft>
                <a:spcPts val="0"/>
              </a:spcAft>
              <a:buNone/>
            </a:pPr>
            <a:r>
              <a:rPr lang="pl">
                <a:solidFill>
                  <a:schemeClr val="dk1"/>
                </a:solidFill>
              </a:rPr>
              <a:t>Groby"</a:t>
            </a:r>
            <a:endParaRPr>
              <a:solidFill>
                <a:schemeClr val="dk1"/>
              </a:solidFill>
            </a:endParaRPr>
          </a:p>
          <a:p>
            <a:pPr indent="0" lvl="0" marL="0" rtl="0" algn="ctr">
              <a:spcBef>
                <a:spcPts val="0"/>
              </a:spcBef>
              <a:spcAft>
                <a:spcPts val="0"/>
              </a:spcAft>
              <a:buNone/>
            </a:pPr>
            <a:r>
              <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pic>
        <p:nvPicPr>
          <p:cNvPr id="1360" name="Google Shape;1360;p126"/>
          <p:cNvPicPr preferRelativeResize="0"/>
          <p:nvPr>
            <p:ph idx="2" type="pic"/>
          </p:nvPr>
        </p:nvPicPr>
        <p:blipFill>
          <a:blip r:embed="rId3">
            <a:alphaModFix/>
          </a:blip>
          <a:stretch>
            <a:fillRect/>
          </a:stretch>
        </p:blipFill>
        <p:spPr>
          <a:xfrm>
            <a:off x="4977275" y="1183752"/>
            <a:ext cx="4166699" cy="2775996"/>
          </a:xfrm>
          <a:prstGeom prst="rect">
            <a:avLst/>
          </a:prstGeom>
        </p:spPr>
      </p:pic>
      <p:sp>
        <p:nvSpPr>
          <p:cNvPr id="1361" name="Google Shape;1361;p126"/>
          <p:cNvSpPr txBox="1"/>
          <p:nvPr>
            <p:ph type="title"/>
          </p:nvPr>
        </p:nvSpPr>
        <p:spPr>
          <a:xfrm>
            <a:off x="566250" y="445025"/>
            <a:ext cx="4093500" cy="93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pl"/>
              <a:t>Narodowe Święto Niepodległości w Polsce</a:t>
            </a:r>
            <a:endParaRPr/>
          </a:p>
        </p:txBody>
      </p:sp>
      <p:sp>
        <p:nvSpPr>
          <p:cNvPr id="1362" name="Google Shape;1362;p126"/>
          <p:cNvSpPr txBox="1"/>
          <p:nvPr>
            <p:ph idx="1" type="body"/>
          </p:nvPr>
        </p:nvSpPr>
        <p:spPr>
          <a:xfrm>
            <a:off x="566250" y="1382725"/>
            <a:ext cx="3986700" cy="3280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Narodowe Święto Niepodległości to święto państwowe w Polsce obchodzone corocznie 11 listopada. Upamiętnia odzyskanie przez Polskę niepodległości w 1918 roku po 123 latach zaborów. Święto ma ogromne znaczenie dla Polaków i jest obchodzone jako dzień wolny od pracy.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pic>
        <p:nvPicPr>
          <p:cNvPr id="1367" name="Google Shape;1367;p127"/>
          <p:cNvPicPr preferRelativeResize="0"/>
          <p:nvPr>
            <p:ph idx="2" type="pic"/>
          </p:nvPr>
        </p:nvPicPr>
        <p:blipFill>
          <a:blip r:embed="rId3">
            <a:alphaModFix/>
          </a:blip>
          <a:stretch>
            <a:fillRect/>
          </a:stretch>
        </p:blipFill>
        <p:spPr>
          <a:xfrm>
            <a:off x="5429085" y="0"/>
            <a:ext cx="3263080" cy="5143499"/>
          </a:xfrm>
          <a:prstGeom prst="rect">
            <a:avLst/>
          </a:prstGeom>
        </p:spPr>
      </p:pic>
      <p:sp>
        <p:nvSpPr>
          <p:cNvPr id="1368" name="Google Shape;1368;p127"/>
          <p:cNvSpPr txBox="1"/>
          <p:nvPr>
            <p:ph type="title"/>
          </p:nvPr>
        </p:nvSpPr>
        <p:spPr>
          <a:xfrm>
            <a:off x="566250" y="445025"/>
            <a:ext cx="4093500" cy="93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pl"/>
              <a:t>Znaczenie daty - odzyskanie przez Polskę niepodległości</a:t>
            </a:r>
            <a:endParaRPr/>
          </a:p>
        </p:txBody>
      </p:sp>
      <p:sp>
        <p:nvSpPr>
          <p:cNvPr id="1369" name="Google Shape;1369;p127"/>
          <p:cNvSpPr txBox="1"/>
          <p:nvPr>
            <p:ph idx="1" type="body"/>
          </p:nvPr>
        </p:nvSpPr>
        <p:spPr>
          <a:xfrm>
            <a:off x="566250" y="1382725"/>
            <a:ext cx="3986700" cy="3280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Odzyskanie przez Polskę niepodległości było procesem stopniowym, którego kulminacją były wydarzenia z 11 listopada 1918 roku. Wybór tej daty uzasadniony jest zbieżnością rozejmu w Compiègne, który oznaczał ostateczną klęskę Niemiec w I wojnie światowej. Znaczenie tej chwili dodało przybycie Józefa Piłsudskiego do Warszawy 10 listopada. Ludność polska świętowała z ogromną radością i poczuciem wolności, niepodległości i zjednoczenia po 120 latach walki.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pic>
        <p:nvPicPr>
          <p:cNvPr id="1374" name="Google Shape;1374;p128"/>
          <p:cNvPicPr preferRelativeResize="0"/>
          <p:nvPr/>
        </p:nvPicPr>
        <p:blipFill>
          <a:blip r:embed="rId3">
            <a:alphaModFix/>
          </a:blip>
          <a:stretch>
            <a:fillRect/>
          </a:stretch>
        </p:blipFill>
        <p:spPr>
          <a:xfrm>
            <a:off x="-39600" y="44400"/>
            <a:ext cx="9143992"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8" name="Shape 1378"/>
        <p:cNvGrpSpPr/>
        <p:nvPr/>
      </p:nvGrpSpPr>
      <p:grpSpPr>
        <a:xfrm>
          <a:off x="0" y="0"/>
          <a:ext cx="0" cy="0"/>
          <a:chOff x="0" y="0"/>
          <a:chExt cx="0" cy="0"/>
        </a:xfrm>
      </p:grpSpPr>
      <p:pic>
        <p:nvPicPr>
          <p:cNvPr id="1379" name="Google Shape;1379;p129"/>
          <p:cNvPicPr preferRelativeResize="0"/>
          <p:nvPr>
            <p:ph idx="2" type="pic"/>
          </p:nvPr>
        </p:nvPicPr>
        <p:blipFill>
          <a:blip r:embed="rId3">
            <a:alphaModFix/>
          </a:blip>
          <a:stretch>
            <a:fillRect/>
          </a:stretch>
        </p:blipFill>
        <p:spPr>
          <a:xfrm>
            <a:off x="4977275" y="1183126"/>
            <a:ext cx="4166703" cy="2777249"/>
          </a:xfrm>
          <a:prstGeom prst="rect">
            <a:avLst/>
          </a:prstGeom>
        </p:spPr>
      </p:pic>
      <p:sp>
        <p:nvSpPr>
          <p:cNvPr id="1380" name="Google Shape;1380;p129"/>
          <p:cNvSpPr txBox="1"/>
          <p:nvPr>
            <p:ph type="title"/>
          </p:nvPr>
        </p:nvSpPr>
        <p:spPr>
          <a:xfrm>
            <a:off x="566250" y="445025"/>
            <a:ext cx="4093500" cy="93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pl"/>
              <a:t>Historia obchodów</a:t>
            </a:r>
            <a:endParaRPr/>
          </a:p>
        </p:txBody>
      </p:sp>
      <p:sp>
        <p:nvSpPr>
          <p:cNvPr id="1381" name="Google Shape;1381;p129"/>
          <p:cNvSpPr txBox="1"/>
          <p:nvPr>
            <p:ph idx="1" type="body"/>
          </p:nvPr>
        </p:nvSpPr>
        <p:spPr>
          <a:xfrm>
            <a:off x="566250" y="1382725"/>
            <a:ext cx="3986700" cy="3280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Uroczystości wojskowe w Warszawie (1919-1936): W latach 1919-1936 rocznice odzyskania przez Polskę niepodległości obchodzono w Warszawie poprzez uroczystości wojskowe. Uroczystości te odbyły się w pierwszą niedzielę po 11 listopada. Ze względu na toczące się wojny o granice Rzeczypospolitej Polskiej, pierwsze oficjalne obchody niepodległości odbyły się 14 listopada 1920 roku. W tym dniu Józef Piłsudski został uhonorowany jako zwycięski Naczelny Wódz w wojnie polsko-bolszewickiej.</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pic>
        <p:nvPicPr>
          <p:cNvPr id="1386" name="Google Shape;1386;p130"/>
          <p:cNvPicPr preferRelativeResize="0"/>
          <p:nvPr/>
        </p:nvPicPr>
        <p:blipFill>
          <a:blip r:embed="rId3">
            <a:alphaModFix/>
          </a:blip>
          <a:stretch>
            <a:fillRect/>
          </a:stretch>
        </p:blipFill>
        <p:spPr>
          <a:xfrm>
            <a:off x="17" y="0"/>
            <a:ext cx="9143981" cy="5143499"/>
          </a:xfrm>
          <a:prstGeom prst="rect">
            <a:avLst/>
          </a:prstGeom>
          <a:noFill/>
          <a:ln>
            <a:noFill/>
          </a:ln>
        </p:spPr>
      </p:pic>
      <p:pic>
        <p:nvPicPr>
          <p:cNvPr id="1387" name="Google Shape;1387;p130" title="Piechota, ta szara piechota Maszerują Strzelcy Marsz Patriotycze Piechota pieśń [ ezmp3.cc ].mp3">
            <a:hlinkClick r:id="rId4"/>
          </p:cNvPr>
          <p:cNvPicPr preferRelativeResize="0"/>
          <p:nvPr/>
        </p:nvPicPr>
        <p:blipFill>
          <a:blip r:embed="rId5">
            <a:alphaModFix/>
          </a:blip>
          <a:stretch>
            <a:fillRect/>
          </a:stretch>
        </p:blipFill>
        <p:spPr>
          <a:xfrm>
            <a:off x="4343400" y="2343150"/>
            <a:ext cx="457200" cy="457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131"/>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Ustanowienie i zniesienie święta</a:t>
            </a:r>
            <a:endParaRPr/>
          </a:p>
        </p:txBody>
      </p:sp>
      <p:sp>
        <p:nvSpPr>
          <p:cNvPr id="1393" name="Google Shape;1393;p131"/>
          <p:cNvSpPr txBox="1"/>
          <p:nvPr>
            <p:ph idx="1" type="body"/>
          </p:nvPr>
        </p:nvSpPr>
        <p:spPr>
          <a:xfrm>
            <a:off x="566250" y="3012825"/>
            <a:ext cx="2221500" cy="1739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Święto Narodowego Święta Niepodległości zostało oficjalnie ustanowione ustawą z dnia 23 kwietnia 1937 roku. To uznanie jeszcze bardziej ugruntowało znaczenie tej daty w historii Polski.</a:t>
            </a:r>
            <a:endParaRPr/>
          </a:p>
        </p:txBody>
      </p:sp>
      <p:sp>
        <p:nvSpPr>
          <p:cNvPr id="1394" name="Google Shape;1394;p131"/>
          <p:cNvSpPr txBox="1"/>
          <p:nvPr>
            <p:ph idx="2" type="body"/>
          </p:nvPr>
        </p:nvSpPr>
        <p:spPr>
          <a:xfrm>
            <a:off x="3251501" y="3014375"/>
            <a:ext cx="2202600" cy="1739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Niestety, uznanie święta było krótkotrwałe. Ustawa Rady Narodowej z 22 lipca 1945 r. zniosła Święto Niepodległości, odzwierciedlając przemiany ustrojowe i zmiany władzy po II wojnie światowej.</a:t>
            </a:r>
            <a:endParaRPr/>
          </a:p>
        </p:txBody>
      </p:sp>
      <p:sp>
        <p:nvSpPr>
          <p:cNvPr id="1395" name="Google Shape;1395;p131"/>
          <p:cNvSpPr txBox="1"/>
          <p:nvPr>
            <p:ph idx="3" type="body"/>
          </p:nvPr>
        </p:nvSpPr>
        <p:spPr>
          <a:xfrm>
            <a:off x="5936676" y="3014375"/>
            <a:ext cx="2221500" cy="1739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Jednak wraz z transformacją ustrojową w 1989 r. Narodowe Święto Niepodległości zostało przywrócone na mocy prawa. To przywrócenie potwierdziło znaczenie tej daty i jej znaczenie dla Polaków.</a:t>
            </a:r>
            <a:endParaRPr/>
          </a:p>
        </p:txBody>
      </p:sp>
      <p:sp>
        <p:nvSpPr>
          <p:cNvPr id="1396" name="Google Shape;1396;p131"/>
          <p:cNvSpPr txBox="1"/>
          <p:nvPr>
            <p:ph idx="4" type="subTitle"/>
          </p:nvPr>
        </p:nvSpPr>
        <p:spPr>
          <a:xfrm>
            <a:off x="566250" y="2440425"/>
            <a:ext cx="2221500" cy="50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Ustanowienie na mocy ustawy z dnia 23 kwietnia 1937 r.</a:t>
            </a:r>
            <a:endParaRPr/>
          </a:p>
        </p:txBody>
      </p:sp>
      <p:sp>
        <p:nvSpPr>
          <p:cNvPr id="1397" name="Google Shape;1397;p131"/>
          <p:cNvSpPr txBox="1"/>
          <p:nvPr>
            <p:ph idx="5" type="subTitle"/>
          </p:nvPr>
        </p:nvSpPr>
        <p:spPr>
          <a:xfrm>
            <a:off x="3251488" y="2440425"/>
            <a:ext cx="2202600" cy="50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Zniesienie ustawą Rady Narodowej z dnia 22 lipca 1945 r.</a:t>
            </a:r>
            <a:endParaRPr/>
          </a:p>
        </p:txBody>
      </p:sp>
      <p:sp>
        <p:nvSpPr>
          <p:cNvPr id="1398" name="Google Shape;1398;p131"/>
          <p:cNvSpPr txBox="1"/>
          <p:nvPr>
            <p:ph idx="6" type="subTitle"/>
          </p:nvPr>
        </p:nvSpPr>
        <p:spPr>
          <a:xfrm>
            <a:off x="5936663" y="2440425"/>
            <a:ext cx="2221500" cy="50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Przywrócenie do pracy z mocy prawa w 1989 r.</a:t>
            </a:r>
            <a:endParaRPr/>
          </a:p>
        </p:txBody>
      </p:sp>
      <p:pic>
        <p:nvPicPr>
          <p:cNvPr id="1399" name="Google Shape;1399;p131"/>
          <p:cNvPicPr preferRelativeResize="0"/>
          <p:nvPr>
            <p:ph idx="7" type="pic"/>
          </p:nvPr>
        </p:nvPicPr>
        <p:blipFill>
          <a:blip r:embed="rId3">
            <a:alphaModFix/>
          </a:blip>
          <a:stretch>
            <a:fillRect/>
          </a:stretch>
        </p:blipFill>
        <p:spPr>
          <a:xfrm>
            <a:off x="802091" y="1170000"/>
            <a:ext cx="1749818" cy="1203000"/>
          </a:xfrm>
          <a:prstGeom prst="rect">
            <a:avLst/>
          </a:prstGeom>
        </p:spPr>
      </p:pic>
      <p:pic>
        <p:nvPicPr>
          <p:cNvPr id="1400" name="Google Shape;1400;p131"/>
          <p:cNvPicPr preferRelativeResize="0"/>
          <p:nvPr>
            <p:ph idx="8" type="pic"/>
          </p:nvPr>
        </p:nvPicPr>
        <p:blipFill>
          <a:blip r:embed="rId4">
            <a:alphaModFix/>
          </a:blip>
          <a:stretch>
            <a:fillRect/>
          </a:stretch>
        </p:blipFill>
        <p:spPr>
          <a:xfrm>
            <a:off x="3710758" y="1168375"/>
            <a:ext cx="1317335" cy="1203000"/>
          </a:xfrm>
          <a:prstGeom prst="rect">
            <a:avLst/>
          </a:prstGeom>
        </p:spPr>
      </p:pic>
      <p:pic>
        <p:nvPicPr>
          <p:cNvPr id="1401" name="Google Shape;1401;p131"/>
          <p:cNvPicPr preferRelativeResize="0"/>
          <p:nvPr>
            <p:ph idx="9" type="pic"/>
          </p:nvPr>
        </p:nvPicPr>
        <p:blipFill>
          <a:blip r:embed="rId5">
            <a:alphaModFix/>
          </a:blip>
          <a:stretch>
            <a:fillRect/>
          </a:stretch>
        </p:blipFill>
        <p:spPr>
          <a:xfrm>
            <a:off x="5978092" y="1168375"/>
            <a:ext cx="2138668" cy="12030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pic>
        <p:nvPicPr>
          <p:cNvPr id="1406" name="Google Shape;1406;p132"/>
          <p:cNvPicPr preferRelativeResize="0"/>
          <p:nvPr/>
        </p:nvPicPr>
        <p:blipFill>
          <a:blip r:embed="rId3">
            <a:alphaModFix/>
          </a:blip>
          <a:stretch>
            <a:fillRect/>
          </a:stretch>
        </p:blipFill>
        <p:spPr>
          <a:xfrm>
            <a:off x="-118525" y="-66680"/>
            <a:ext cx="9262524" cy="521018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sp>
        <p:nvSpPr>
          <p:cNvPr id="1411" name="Google Shape;1411;p133"/>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Nieustanne świętowanie i obserwacja</a:t>
            </a:r>
            <a:endParaRPr/>
          </a:p>
        </p:txBody>
      </p:sp>
      <p:sp>
        <p:nvSpPr>
          <p:cNvPr id="1412" name="Google Shape;1412;p133"/>
          <p:cNvSpPr txBox="1"/>
          <p:nvPr>
            <p:ph idx="1" type="body"/>
          </p:nvPr>
        </p:nvSpPr>
        <p:spPr>
          <a:xfrm>
            <a:off x="566250" y="2906174"/>
            <a:ext cx="3243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Narodowe Święto Niepodległości obchodzone jest w Polsce jako dzień wolny od pracy. Pozwala ludności upamiętnić i uczcić odzyskaną niepodległość kraju.</a:t>
            </a:r>
            <a:endParaRPr/>
          </a:p>
        </p:txBody>
      </p:sp>
      <p:sp>
        <p:nvSpPr>
          <p:cNvPr id="1413" name="Google Shape;1413;p133"/>
          <p:cNvSpPr txBox="1"/>
          <p:nvPr>
            <p:ph idx="2" type="body"/>
          </p:nvPr>
        </p:nvSpPr>
        <p:spPr>
          <a:xfrm>
            <a:off x="5226525" y="2906174"/>
            <a:ext cx="3243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Dzień ten ma ogromne znaczenie i symbolikę dla Polaków. Symbolizuje triumf nad latami okupacji i zaborów oraz przywrócenie wolności, niepodległości i samorządności. Jest to dzień narodowej dumy, jedności i refleksji nad ofiarami poniesionymi na rzecz niepodległości kraju.</a:t>
            </a:r>
            <a:endParaRPr/>
          </a:p>
        </p:txBody>
      </p:sp>
      <p:sp>
        <p:nvSpPr>
          <p:cNvPr id="1414" name="Google Shape;1414;p133"/>
          <p:cNvSpPr txBox="1"/>
          <p:nvPr>
            <p:ph idx="3" type="subTitle"/>
          </p:nvPr>
        </p:nvSpPr>
        <p:spPr>
          <a:xfrm>
            <a:off x="566250" y="2623379"/>
            <a:ext cx="3243300" cy="25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Święto jako dzień wolny od pracy</a:t>
            </a:r>
            <a:endParaRPr/>
          </a:p>
        </p:txBody>
      </p:sp>
      <p:sp>
        <p:nvSpPr>
          <p:cNvPr id="1415" name="Google Shape;1415;p133"/>
          <p:cNvSpPr txBox="1"/>
          <p:nvPr>
            <p:ph idx="4" type="subTitle"/>
          </p:nvPr>
        </p:nvSpPr>
        <p:spPr>
          <a:xfrm>
            <a:off x="5226525" y="2609598"/>
            <a:ext cx="3243300" cy="27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Znaczenie i symbolika tego dnia dla ludności polskiej</a:t>
            </a:r>
            <a:endParaRPr/>
          </a:p>
        </p:txBody>
      </p:sp>
      <p:pic>
        <p:nvPicPr>
          <p:cNvPr id="1416" name="Google Shape;1416;p133"/>
          <p:cNvPicPr preferRelativeResize="0"/>
          <p:nvPr>
            <p:ph idx="5" type="pic"/>
          </p:nvPr>
        </p:nvPicPr>
        <p:blipFill>
          <a:blip r:embed="rId3">
            <a:alphaModFix/>
          </a:blip>
          <a:stretch>
            <a:fillRect/>
          </a:stretch>
        </p:blipFill>
        <p:spPr>
          <a:xfrm>
            <a:off x="1142059" y="1189475"/>
            <a:ext cx="2001677" cy="1408197"/>
          </a:xfrm>
          <a:prstGeom prst="rect">
            <a:avLst/>
          </a:prstGeom>
        </p:spPr>
      </p:pic>
      <p:pic>
        <p:nvPicPr>
          <p:cNvPr id="1417" name="Google Shape;1417;p133"/>
          <p:cNvPicPr preferRelativeResize="0"/>
          <p:nvPr>
            <p:ph idx="6" type="pic"/>
          </p:nvPr>
        </p:nvPicPr>
        <p:blipFill>
          <a:blip r:embed="rId4">
            <a:alphaModFix/>
          </a:blip>
          <a:stretch>
            <a:fillRect/>
          </a:stretch>
        </p:blipFill>
        <p:spPr>
          <a:xfrm>
            <a:off x="5676615" y="1189475"/>
            <a:ext cx="2253120" cy="1408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34"/>
          <p:cNvSpPr txBox="1"/>
          <p:nvPr>
            <p:ph type="title"/>
          </p:nvPr>
        </p:nvSpPr>
        <p:spPr>
          <a:xfrm>
            <a:off x="566250" y="408150"/>
            <a:ext cx="80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Konkluzja</a:t>
            </a:r>
            <a:endParaRPr/>
          </a:p>
        </p:txBody>
      </p:sp>
      <p:sp>
        <p:nvSpPr>
          <p:cNvPr id="1423" name="Google Shape;1423;p134"/>
          <p:cNvSpPr txBox="1"/>
          <p:nvPr>
            <p:ph idx="1" type="body"/>
          </p:nvPr>
        </p:nvSpPr>
        <p:spPr>
          <a:xfrm>
            <a:off x="566250" y="1018792"/>
            <a:ext cx="7777200" cy="2766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pl"/>
              <a:t>Podsumowując, Narodowe Święto Niepodległości w Polsce jest ważnym świętem państwowym, które upamiętnia odzyskanie przez kraj niepodległości w 1918 roku. Data ta ma głębokie znaczenie i symbolikę dla ludności polskiej, symbolizując wolność, jedność i samorządność. Pomimo jego ustanowienia, zniesienia i przywrócenia na przestrzeni dziejów, święto jest nadal obchodzone i obchodzone jako dzień narodowej dumy i refleksji.</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pic>
        <p:nvPicPr>
          <p:cNvPr id="1428" name="Google Shape;1428;p135" title="Wideo WhatsApp 2024-11-03 o 18.46.42_f4c801d0.mp4">
            <a:hlinkClick r:id="rId3"/>
          </p:cNvPr>
          <p:cNvPicPr preferRelativeResize="0"/>
          <p:nvPr/>
        </p:nvPicPr>
        <p:blipFill>
          <a:blip r:embed="rId4">
            <a:alphaModFix/>
          </a:blip>
          <a:stretch>
            <a:fillRect/>
          </a:stretch>
        </p:blipFill>
        <p:spPr>
          <a:xfrm>
            <a:off x="0" y="0"/>
            <a:ext cx="914400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8"/>
                                        </p:tgtEl>
                                        <p:attrNameLst>
                                          <p:attrName>style.visibility</p:attrName>
                                        </p:attrNameLst>
                                      </p:cBhvr>
                                      <p:to>
                                        <p:strVal val="visible"/>
                                      </p:to>
                                    </p:set>
                                    <p:animEffect filter="fade" transition="in">
                                      <p:cBhvr>
                                        <p:cTn dur="1000"/>
                                        <p:tgtEl>
                                          <p:spTgt spid="1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pic>
        <p:nvPicPr>
          <p:cNvPr id="1433" name="Google Shape;1433;p136"/>
          <p:cNvPicPr preferRelativeResize="0"/>
          <p:nvPr/>
        </p:nvPicPr>
        <p:blipFill>
          <a:blip r:embed="rId3">
            <a:alphaModFix/>
          </a:blip>
          <a:stretch>
            <a:fillRect/>
          </a:stretch>
        </p:blipFill>
        <p:spPr>
          <a:xfrm>
            <a:off x="0" y="0"/>
            <a:ext cx="9143996" cy="5143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437" name="Shape 1437"/>
        <p:cNvGrpSpPr/>
        <p:nvPr/>
      </p:nvGrpSpPr>
      <p:grpSpPr>
        <a:xfrm>
          <a:off x="0" y="0"/>
          <a:ext cx="0" cy="0"/>
          <a:chOff x="0" y="0"/>
          <a:chExt cx="0" cy="0"/>
        </a:xfrm>
      </p:grpSpPr>
      <p:sp>
        <p:nvSpPr>
          <p:cNvPr id="1438" name="Google Shape;1438;p137"/>
          <p:cNvSpPr txBox="1"/>
          <p:nvPr>
            <p:ph type="title"/>
          </p:nvPr>
        </p:nvSpPr>
        <p:spPr>
          <a:xfrm>
            <a:off x="566250" y="445025"/>
            <a:ext cx="80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solidFill>
                  <a:schemeClr val="lt1"/>
                </a:solidFill>
              </a:rPr>
              <a:t>BIOGRAFIA</a:t>
            </a:r>
            <a:endParaRPr>
              <a:solidFill>
                <a:schemeClr val="lt1"/>
              </a:solidFill>
            </a:endParaRPr>
          </a:p>
        </p:txBody>
      </p:sp>
      <p:sp>
        <p:nvSpPr>
          <p:cNvPr id="1439" name="Google Shape;1439;p137"/>
          <p:cNvSpPr txBox="1"/>
          <p:nvPr>
            <p:ph idx="1" type="body"/>
          </p:nvPr>
        </p:nvSpPr>
        <p:spPr>
          <a:xfrm>
            <a:off x="580675" y="1103425"/>
            <a:ext cx="2221500" cy="1739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pl">
                <a:highlight>
                  <a:schemeClr val="lt1"/>
                </a:highlight>
              </a:rPr>
              <a:t>http://slideplayer.pl/</a:t>
            </a:r>
            <a:endParaRPr>
              <a:highlight>
                <a:schemeClr val="lt1"/>
              </a:highlight>
            </a:endParaRPr>
          </a:p>
        </p:txBody>
      </p:sp>
      <p:sp>
        <p:nvSpPr>
          <p:cNvPr id="1440" name="Google Shape;1440;p137"/>
          <p:cNvSpPr txBox="1"/>
          <p:nvPr>
            <p:ph idx="2" type="body"/>
          </p:nvPr>
        </p:nvSpPr>
        <p:spPr>
          <a:xfrm>
            <a:off x="878651" y="1442325"/>
            <a:ext cx="2202600" cy="1739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pl">
                <a:solidFill>
                  <a:schemeClr val="lt1"/>
                </a:solidFill>
              </a:rPr>
              <a:t>Wikipedia</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4" name="Shape 1444"/>
        <p:cNvGrpSpPr/>
        <p:nvPr/>
      </p:nvGrpSpPr>
      <p:grpSpPr>
        <a:xfrm>
          <a:off x="0" y="0"/>
          <a:ext cx="0" cy="0"/>
          <a:chOff x="0" y="0"/>
          <a:chExt cx="0" cy="0"/>
        </a:xfrm>
      </p:grpSpPr>
      <p:sp>
        <p:nvSpPr>
          <p:cNvPr id="1445" name="Google Shape;1445;p138"/>
          <p:cNvSpPr txBox="1"/>
          <p:nvPr>
            <p:ph type="title"/>
          </p:nvPr>
        </p:nvSpPr>
        <p:spPr>
          <a:xfrm>
            <a:off x="3356325" y="2005075"/>
            <a:ext cx="8011500" cy="12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l"/>
              <a:t>Patrycja Próba 8b </a:t>
            </a:r>
            <a:endParaRPr/>
          </a:p>
          <a:p>
            <a:pPr indent="0" lvl="0" marL="0" rtl="0" algn="l">
              <a:spcBef>
                <a:spcPts val="0"/>
              </a:spcBef>
              <a:spcAft>
                <a:spcPts val="0"/>
              </a:spcAft>
              <a:buNone/>
            </a:pPr>
            <a:r>
              <a:rPr lang="pl"/>
              <a:t>Lena Owczarek 8b</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AI Simple">
  <a:themeElements>
    <a:clrScheme name="Simple Light">
      <a:dk1>
        <a:srgbClr val="0F2B36"/>
      </a:dk1>
      <a:lt1>
        <a:srgbClr val="FFFFFF"/>
      </a:lt1>
      <a:dk2>
        <a:srgbClr val="134D57"/>
      </a:dk2>
      <a:lt2>
        <a:srgbClr val="EFEFEF"/>
      </a:lt2>
      <a:accent1>
        <a:srgbClr val="F9744D"/>
      </a:accent1>
      <a:accent2>
        <a:srgbClr val="E1F0C4"/>
      </a:accent2>
      <a:accent3>
        <a:srgbClr val="6BAB90"/>
      </a:accent3>
      <a:accent4>
        <a:srgbClr val="A4CCBB"/>
      </a:accent4>
      <a:accent5>
        <a:srgbClr val="3EABCA"/>
      </a:accent5>
      <a:accent6>
        <a:srgbClr val="C3455B"/>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